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483" r:id="rId2"/>
    <p:sldId id="284" r:id="rId3"/>
    <p:sldId id="515" r:id="rId4"/>
    <p:sldId id="485" r:id="rId5"/>
    <p:sldId id="512" r:id="rId6"/>
    <p:sldId id="514" r:id="rId7"/>
    <p:sldId id="489" r:id="rId8"/>
    <p:sldId id="496" r:id="rId9"/>
    <p:sldId id="497" r:id="rId10"/>
    <p:sldId id="486" r:id="rId11"/>
    <p:sldId id="487" r:id="rId12"/>
    <p:sldId id="488" r:id="rId13"/>
    <p:sldId id="495" r:id="rId14"/>
    <p:sldId id="494" r:id="rId15"/>
    <p:sldId id="490" r:id="rId16"/>
    <p:sldId id="491" r:id="rId17"/>
    <p:sldId id="492" r:id="rId18"/>
    <p:sldId id="493" r:id="rId19"/>
    <p:sldId id="499" r:id="rId20"/>
    <p:sldId id="256" r:id="rId21"/>
    <p:sldId id="269" r:id="rId22"/>
    <p:sldId id="275" r:id="rId23"/>
    <p:sldId id="346" r:id="rId24"/>
    <p:sldId id="420" r:id="rId25"/>
    <p:sldId id="349" r:id="rId26"/>
    <p:sldId id="412" r:id="rId27"/>
    <p:sldId id="359" r:id="rId28"/>
    <p:sldId id="368" r:id="rId29"/>
    <p:sldId id="369" r:id="rId30"/>
    <p:sldId id="370" r:id="rId31"/>
    <p:sldId id="273" r:id="rId32"/>
    <p:sldId id="366" r:id="rId33"/>
    <p:sldId id="358" r:id="rId34"/>
    <p:sldId id="360" r:id="rId35"/>
    <p:sldId id="361" r:id="rId36"/>
    <p:sldId id="362" r:id="rId37"/>
    <p:sldId id="398" r:id="rId38"/>
    <p:sldId id="363" r:id="rId39"/>
    <p:sldId id="364" r:id="rId40"/>
    <p:sldId id="413" r:id="rId41"/>
    <p:sldId id="455" r:id="rId42"/>
    <p:sldId id="456" r:id="rId43"/>
    <p:sldId id="498" r:id="rId44"/>
    <p:sldId id="500" r:id="rId45"/>
    <p:sldId id="400" r:id="rId46"/>
    <p:sldId id="402" r:id="rId47"/>
    <p:sldId id="414" r:id="rId48"/>
    <p:sldId id="415" r:id="rId49"/>
    <p:sldId id="403" r:id="rId50"/>
    <p:sldId id="404" r:id="rId51"/>
    <p:sldId id="457" r:id="rId52"/>
    <p:sldId id="417" r:id="rId53"/>
    <p:sldId id="421" r:id="rId54"/>
    <p:sldId id="422" r:id="rId55"/>
    <p:sldId id="424" r:id="rId56"/>
    <p:sldId id="291" r:id="rId57"/>
    <p:sldId id="416" r:id="rId58"/>
    <p:sldId id="408" r:id="rId59"/>
    <p:sldId id="423" r:id="rId60"/>
    <p:sldId id="409" r:id="rId61"/>
    <p:sldId id="410" r:id="rId62"/>
    <p:sldId id="411" r:id="rId63"/>
    <p:sldId id="276" r:id="rId64"/>
    <p:sldId id="277" r:id="rId65"/>
    <p:sldId id="278" r:id="rId66"/>
    <p:sldId id="279" r:id="rId67"/>
    <p:sldId id="281" r:id="rId68"/>
    <p:sldId id="280" r:id="rId69"/>
    <p:sldId id="484" r:id="rId70"/>
    <p:sldId id="501" r:id="rId71"/>
    <p:sldId id="502" r:id="rId72"/>
    <p:sldId id="503" r:id="rId73"/>
    <p:sldId id="504" r:id="rId74"/>
    <p:sldId id="285" r:id="rId75"/>
    <p:sldId id="505" r:id="rId76"/>
    <p:sldId id="506" r:id="rId77"/>
    <p:sldId id="508" r:id="rId78"/>
    <p:sldId id="509" r:id="rId79"/>
    <p:sldId id="510" r:id="rId80"/>
    <p:sldId id="296" r:id="rId81"/>
    <p:sldId id="283" r:id="rId82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47BA"/>
    <a:srgbClr val="8E8F90"/>
    <a:srgbClr val="62259D"/>
    <a:srgbClr val="0095A8"/>
    <a:srgbClr val="FFA300"/>
    <a:srgbClr val="00A0E0"/>
    <a:srgbClr val="D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13" autoAdjust="0"/>
    <p:restoredTop sz="94660"/>
  </p:normalViewPr>
  <p:slideViewPr>
    <p:cSldViewPr>
      <p:cViewPr varScale="1">
        <p:scale>
          <a:sx n="85" d="100"/>
          <a:sy n="85" d="100"/>
        </p:scale>
        <p:origin x="84" y="792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24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ACC2DA4A-00BE-4ACC-A20C-C73A40136E98}"/>
    <pc:docChg chg="undo custSel addSld delSld modSld sldOrd modMainMaster">
      <pc:chgData name="강환수" userId="f1cac8d9-9172-4d6c-9b10-74cb51d57900" providerId="ADAL" clId="{ACC2DA4A-00BE-4ACC-A20C-C73A40136E98}" dt="2022-05-08T02:32:25.161" v="3802" actId="1076"/>
      <pc:docMkLst>
        <pc:docMk/>
      </pc:docMkLst>
      <pc:sldChg chg="delSp modSp">
        <pc:chgData name="강환수" userId="f1cac8d9-9172-4d6c-9b10-74cb51d57900" providerId="ADAL" clId="{ACC2DA4A-00BE-4ACC-A20C-C73A40136E98}" dt="2022-04-25T06:23:40.427" v="903" actId="478"/>
        <pc:sldMkLst>
          <pc:docMk/>
          <pc:sldMk cId="0" sldId="269"/>
        </pc:sldMkLst>
        <pc:spChg chg="mod">
          <ac:chgData name="강환수" userId="f1cac8d9-9172-4d6c-9b10-74cb51d57900" providerId="ADAL" clId="{ACC2DA4A-00BE-4ACC-A20C-C73A40136E98}" dt="2022-04-25T06:23:35.445" v="902" actId="6549"/>
          <ac:spMkLst>
            <pc:docMk/>
            <pc:sldMk cId="0" sldId="269"/>
            <ac:spMk id="18" creationId="{2DCE9D66-F88F-477B-BB20-8622CB586DAD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35" creationId="{01623BEC-CFA1-4E33-A9E1-958C4606CC60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37" creationId="{21D59295-CBD3-4645-950F-7D196977597C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38" creationId="{0CE322AB-43E7-4FD0-B062-1849046E27CB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40" creationId="{08A59B5F-931C-4EBB-98BD-BD8EFB7F664F}"/>
          </ac:spMkLst>
        </pc:spChg>
        <pc:cxnChg chg="del">
          <ac:chgData name="강환수" userId="f1cac8d9-9172-4d6c-9b10-74cb51d57900" providerId="ADAL" clId="{ACC2DA4A-00BE-4ACC-A20C-C73A40136E98}" dt="2022-04-25T06:23:40.427" v="903" actId="478"/>
          <ac:cxnSpMkLst>
            <pc:docMk/>
            <pc:sldMk cId="0" sldId="269"/>
            <ac:cxnSpMk id="36" creationId="{07441D83-84BE-484B-8206-A9C1BF171220}"/>
          </ac:cxnSpMkLst>
        </pc:cxnChg>
        <pc:cxnChg chg="del">
          <ac:chgData name="강환수" userId="f1cac8d9-9172-4d6c-9b10-74cb51d57900" providerId="ADAL" clId="{ACC2DA4A-00BE-4ACC-A20C-C73A40136E98}" dt="2022-04-25T06:23:40.427" v="903" actId="478"/>
          <ac:cxnSpMkLst>
            <pc:docMk/>
            <pc:sldMk cId="0" sldId="269"/>
            <ac:cxnSpMk id="39" creationId="{4BFC7C61-7E4C-46F1-8F71-B8A83BE9B1DB}"/>
          </ac:cxnSpMkLst>
        </pc:cxnChg>
      </pc:sldChg>
      <pc:sldChg chg="addSp delSp modSp">
        <pc:chgData name="강환수" userId="f1cac8d9-9172-4d6c-9b10-74cb51d57900" providerId="ADAL" clId="{ACC2DA4A-00BE-4ACC-A20C-C73A40136E98}" dt="2022-04-25T05:46:20.855" v="577" actId="1076"/>
        <pc:sldMkLst>
          <pc:docMk/>
          <pc:sldMk cId="2477377263" sldId="273"/>
        </pc:sldMkLst>
        <pc:spChg chg="add del">
          <ac:chgData name="강환수" userId="f1cac8d9-9172-4d6c-9b10-74cb51d57900" providerId="ADAL" clId="{ACC2DA4A-00BE-4ACC-A20C-C73A40136E98}" dt="2022-04-25T05:45:26.556" v="573" actId="478"/>
          <ac:spMkLst>
            <pc:docMk/>
            <pc:sldMk cId="2477377263" sldId="273"/>
            <ac:spMk id="5" creationId="{44E31D17-EECA-42AC-94E9-8D12CA091922}"/>
          </ac:spMkLst>
        </pc:spChg>
        <pc:picChg chg="del">
          <ac:chgData name="강환수" userId="f1cac8d9-9172-4d6c-9b10-74cb51d57900" providerId="ADAL" clId="{ACC2DA4A-00BE-4ACC-A20C-C73A40136E98}" dt="2022-04-25T05:43:37.739" v="564" actId="478"/>
          <ac:picMkLst>
            <pc:docMk/>
            <pc:sldMk cId="2477377263" sldId="273"/>
            <ac:picMk id="4" creationId="{6BD25B08-2EEE-4E4A-9430-F09F3FDA37B2}"/>
          </ac:picMkLst>
        </pc:picChg>
        <pc:picChg chg="add mod">
          <ac:chgData name="강환수" userId="f1cac8d9-9172-4d6c-9b10-74cb51d57900" providerId="ADAL" clId="{ACC2DA4A-00BE-4ACC-A20C-C73A40136E98}" dt="2022-04-25T05:46:20.855" v="577" actId="1076"/>
          <ac:picMkLst>
            <pc:docMk/>
            <pc:sldMk cId="2477377263" sldId="273"/>
            <ac:picMk id="6" creationId="{2B95DA98-3B35-4088-8FE8-119CDF018419}"/>
          </ac:picMkLst>
        </pc:picChg>
        <pc:picChg chg="add del mod">
          <ac:chgData name="강환수" userId="f1cac8d9-9172-4d6c-9b10-74cb51d57900" providerId="ADAL" clId="{ACC2DA4A-00BE-4ACC-A20C-C73A40136E98}" dt="2022-04-25T05:44:16.914" v="571" actId="478"/>
          <ac:picMkLst>
            <pc:docMk/>
            <pc:sldMk cId="2477377263" sldId="273"/>
            <ac:picMk id="1026" creationId="{4AEDC238-6CE1-49F6-8897-9EF38A6A0798}"/>
          </ac:picMkLst>
        </pc:picChg>
      </pc:sldChg>
      <pc:sldChg chg="modSp">
        <pc:chgData name="강환수" userId="f1cac8d9-9172-4d6c-9b10-74cb51d57900" providerId="ADAL" clId="{ACC2DA4A-00BE-4ACC-A20C-C73A40136E98}" dt="2022-04-25T04:43:33.949" v="116" actId="15"/>
        <pc:sldMkLst>
          <pc:docMk/>
          <pc:sldMk cId="2089946424" sldId="346"/>
        </pc:sldMkLst>
        <pc:spChg chg="mod">
          <ac:chgData name="강환수" userId="f1cac8d9-9172-4d6c-9b10-74cb51d57900" providerId="ADAL" clId="{ACC2DA4A-00BE-4ACC-A20C-C73A40136E98}" dt="2022-04-25T04:43:33.949" v="116" actId="15"/>
          <ac:spMkLst>
            <pc:docMk/>
            <pc:sldMk cId="2089946424" sldId="346"/>
            <ac:spMk id="3" creationId="{BC28630C-2285-403A-963F-586E68FB7277}"/>
          </ac:spMkLst>
        </pc:spChg>
        <pc:picChg chg="mod">
          <ac:chgData name="강환수" userId="f1cac8d9-9172-4d6c-9b10-74cb51d57900" providerId="ADAL" clId="{ACC2DA4A-00BE-4ACC-A20C-C73A40136E98}" dt="2022-04-25T04:42:38.245" v="7" actId="1035"/>
          <ac:picMkLst>
            <pc:docMk/>
            <pc:sldMk cId="2089946424" sldId="346"/>
            <ac:picMk id="4" creationId="{26EF55E5-7148-460E-894A-E34FE43E3141}"/>
          </ac:picMkLst>
        </pc:picChg>
      </pc:sldChg>
      <pc:sldChg chg="addSp modSp">
        <pc:chgData name="강환수" userId="f1cac8d9-9172-4d6c-9b10-74cb51d57900" providerId="ADAL" clId="{ACC2DA4A-00BE-4ACC-A20C-C73A40136E98}" dt="2022-04-25T04:49:10.705" v="278" actId="14100"/>
        <pc:sldMkLst>
          <pc:docMk/>
          <pc:sldMk cId="696143681" sldId="349"/>
        </pc:sldMkLst>
        <pc:spChg chg="add mod">
          <ac:chgData name="강환수" userId="f1cac8d9-9172-4d6c-9b10-74cb51d57900" providerId="ADAL" clId="{ACC2DA4A-00BE-4ACC-A20C-C73A40136E98}" dt="2022-04-25T04:49:10.705" v="278" actId="14100"/>
          <ac:spMkLst>
            <pc:docMk/>
            <pc:sldMk cId="696143681" sldId="349"/>
            <ac:spMk id="5" creationId="{F2E726E1-B81A-4034-BE8F-EC508D97714C}"/>
          </ac:spMkLst>
        </pc:spChg>
      </pc:sldChg>
      <pc:sldChg chg="addSp modSp">
        <pc:chgData name="강환수" userId="f1cac8d9-9172-4d6c-9b10-74cb51d57900" providerId="ADAL" clId="{ACC2DA4A-00BE-4ACC-A20C-C73A40136E98}" dt="2022-04-25T04:53:47.862" v="479" actId="14100"/>
        <pc:sldMkLst>
          <pc:docMk/>
          <pc:sldMk cId="1707826271" sldId="359"/>
        </pc:sldMkLst>
        <pc:cxnChg chg="add mod">
          <ac:chgData name="강환수" userId="f1cac8d9-9172-4d6c-9b10-74cb51d57900" providerId="ADAL" clId="{ACC2DA4A-00BE-4ACC-A20C-C73A40136E98}" dt="2022-04-25T04:53:47.862" v="479" actId="14100"/>
          <ac:cxnSpMkLst>
            <pc:docMk/>
            <pc:sldMk cId="1707826271" sldId="359"/>
            <ac:cxnSpMk id="5" creationId="{F9DDF5DE-D34B-4CBC-9E80-914B5735ECCE}"/>
          </ac:cxnSpMkLst>
        </pc:cxnChg>
      </pc:sldChg>
      <pc:sldChg chg="modSp">
        <pc:chgData name="강환수" userId="f1cac8d9-9172-4d6c-9b10-74cb51d57900" providerId="ADAL" clId="{ACC2DA4A-00BE-4ACC-A20C-C73A40136E98}" dt="2022-05-05T05:03:07.080" v="1647" actId="15"/>
        <pc:sldMkLst>
          <pc:docMk/>
          <pc:sldMk cId="2258732310" sldId="361"/>
        </pc:sldMkLst>
        <pc:spChg chg="mod">
          <ac:chgData name="강환수" userId="f1cac8d9-9172-4d6c-9b10-74cb51d57900" providerId="ADAL" clId="{ACC2DA4A-00BE-4ACC-A20C-C73A40136E98}" dt="2022-05-05T05:03:07.080" v="1647" actId="15"/>
          <ac:spMkLst>
            <pc:docMk/>
            <pc:sldMk cId="2258732310" sldId="361"/>
            <ac:spMk id="3" creationId="{52D05710-DAB5-4B5C-A15D-DA46312562BE}"/>
          </ac:spMkLst>
        </pc:spChg>
      </pc:sldChg>
      <pc:sldChg chg="modSp">
        <pc:chgData name="강환수" userId="f1cac8d9-9172-4d6c-9b10-74cb51d57900" providerId="ADAL" clId="{ACC2DA4A-00BE-4ACC-A20C-C73A40136E98}" dt="2022-04-25T05:51:13.312" v="582" actId="1037"/>
        <pc:sldMkLst>
          <pc:docMk/>
          <pc:sldMk cId="697502334" sldId="364"/>
        </pc:sldMkLst>
        <pc:picChg chg="mod">
          <ac:chgData name="강환수" userId="f1cac8d9-9172-4d6c-9b10-74cb51d57900" providerId="ADAL" clId="{ACC2DA4A-00BE-4ACC-A20C-C73A40136E98}" dt="2022-04-25T05:51:13.312" v="582" actId="1037"/>
          <ac:picMkLst>
            <pc:docMk/>
            <pc:sldMk cId="697502334" sldId="364"/>
            <ac:picMk id="4" creationId="{92B5CD07-D8D5-4D9F-B4D4-314537A49530}"/>
          </ac:picMkLst>
        </pc:picChg>
      </pc:sldChg>
      <pc:sldChg chg="modSp">
        <pc:chgData name="강환수" userId="f1cac8d9-9172-4d6c-9b10-74cb51d57900" providerId="ADAL" clId="{ACC2DA4A-00BE-4ACC-A20C-C73A40136E98}" dt="2022-05-05T05:02:39.977" v="1646" actId="20577"/>
        <pc:sldMkLst>
          <pc:docMk/>
          <pc:sldMk cId="904629801" sldId="366"/>
        </pc:sldMkLst>
        <pc:spChg chg="mod">
          <ac:chgData name="강환수" userId="f1cac8d9-9172-4d6c-9b10-74cb51d57900" providerId="ADAL" clId="{ACC2DA4A-00BE-4ACC-A20C-C73A40136E98}" dt="2022-05-05T05:02:39.977" v="1646" actId="20577"/>
          <ac:spMkLst>
            <pc:docMk/>
            <pc:sldMk cId="904629801" sldId="366"/>
            <ac:spMk id="3" creationId="{BC28630C-2285-403A-963F-586E68FB7277}"/>
          </ac:spMkLst>
        </pc:spChg>
      </pc:sldChg>
      <pc:sldChg chg="addSp modSp">
        <pc:chgData name="강환수" userId="f1cac8d9-9172-4d6c-9b10-74cb51d57900" providerId="ADAL" clId="{ACC2DA4A-00BE-4ACC-A20C-C73A40136E98}" dt="2022-04-25T04:55:20.980" v="544" actId="1076"/>
        <pc:sldMkLst>
          <pc:docMk/>
          <pc:sldMk cId="3368184355" sldId="368"/>
        </pc:sldMkLst>
        <pc:spChg chg="add mod">
          <ac:chgData name="강환수" userId="f1cac8d9-9172-4d6c-9b10-74cb51d57900" providerId="ADAL" clId="{ACC2DA4A-00BE-4ACC-A20C-C73A40136E98}" dt="2022-04-25T04:55:20.980" v="544" actId="1076"/>
          <ac:spMkLst>
            <pc:docMk/>
            <pc:sldMk cId="3368184355" sldId="368"/>
            <ac:spMk id="5" creationId="{F4197481-A4DD-4EF0-A26F-59D64F1BC8A7}"/>
          </ac:spMkLst>
        </pc:spChg>
      </pc:sldChg>
      <pc:sldChg chg="modSp">
        <pc:chgData name="강환수" userId="f1cac8d9-9172-4d6c-9b10-74cb51d57900" providerId="ADAL" clId="{ACC2DA4A-00BE-4ACC-A20C-C73A40136E98}" dt="2022-04-25T04:56:00.118" v="563" actId="20577"/>
        <pc:sldMkLst>
          <pc:docMk/>
          <pc:sldMk cId="3983483844" sldId="369"/>
        </pc:sldMkLst>
        <pc:spChg chg="mod">
          <ac:chgData name="강환수" userId="f1cac8d9-9172-4d6c-9b10-74cb51d57900" providerId="ADAL" clId="{ACC2DA4A-00BE-4ACC-A20C-C73A40136E98}" dt="2022-04-25T04:56:00.118" v="563" actId="20577"/>
          <ac:spMkLst>
            <pc:docMk/>
            <pc:sldMk cId="3983483844" sldId="369"/>
            <ac:spMk id="3" creationId="{282E0652-67B6-4126-A33C-10C6676C9F0F}"/>
          </ac:spMkLst>
        </pc:spChg>
      </pc:sldChg>
      <pc:sldChg chg="addSp modSp">
        <pc:chgData name="강환수" userId="f1cac8d9-9172-4d6c-9b10-74cb51d57900" providerId="ADAL" clId="{ACC2DA4A-00BE-4ACC-A20C-C73A40136E98}" dt="2022-05-05T05:02:15.280" v="1638" actId="207"/>
        <pc:sldMkLst>
          <pc:docMk/>
          <pc:sldMk cId="475852267" sldId="370"/>
        </pc:sldMkLst>
        <pc:spChg chg="add mod">
          <ac:chgData name="강환수" userId="f1cac8d9-9172-4d6c-9b10-74cb51d57900" providerId="ADAL" clId="{ACC2DA4A-00BE-4ACC-A20C-C73A40136E98}" dt="2022-05-05T05:02:15.280" v="1638" actId="207"/>
          <ac:spMkLst>
            <pc:docMk/>
            <pc:sldMk cId="475852267" sldId="370"/>
            <ac:spMk id="5" creationId="{77A2C76C-F5BA-4C82-AFEB-F5FE190C8886}"/>
          </ac:spMkLst>
        </pc:spChg>
      </pc:sldChg>
      <pc:sldChg chg="modSp">
        <pc:chgData name="강환수" userId="f1cac8d9-9172-4d6c-9b10-74cb51d57900" providerId="ADAL" clId="{ACC2DA4A-00BE-4ACC-A20C-C73A40136E98}" dt="2022-04-25T05:53:02.108" v="602" actId="20577"/>
        <pc:sldMkLst>
          <pc:docMk/>
          <pc:sldMk cId="2170490597" sldId="403"/>
        </pc:sldMkLst>
        <pc:spChg chg="mod">
          <ac:chgData name="강환수" userId="f1cac8d9-9172-4d6c-9b10-74cb51d57900" providerId="ADAL" clId="{ACC2DA4A-00BE-4ACC-A20C-C73A40136E98}" dt="2022-04-25T05:53:02.108" v="602" actId="20577"/>
          <ac:spMkLst>
            <pc:docMk/>
            <pc:sldMk cId="2170490597" sldId="403"/>
            <ac:spMk id="3" creationId="{DC472EFF-0282-4D21-91E9-0C09D0AD9DD4}"/>
          </ac:spMkLst>
        </pc:spChg>
      </pc:sldChg>
      <pc:sldChg chg="modSp">
        <pc:chgData name="강환수" userId="f1cac8d9-9172-4d6c-9b10-74cb51d57900" providerId="ADAL" clId="{ACC2DA4A-00BE-4ACC-A20C-C73A40136E98}" dt="2022-04-25T05:54:29.880" v="682" actId="1036"/>
        <pc:sldMkLst>
          <pc:docMk/>
          <pc:sldMk cId="2233744373" sldId="404"/>
        </pc:sldMkLst>
        <pc:spChg chg="mod">
          <ac:chgData name="강환수" userId="f1cac8d9-9172-4d6c-9b10-74cb51d57900" providerId="ADAL" clId="{ACC2DA4A-00BE-4ACC-A20C-C73A40136E98}" dt="2022-04-25T05:54:27.137" v="680" actId="6549"/>
          <ac:spMkLst>
            <pc:docMk/>
            <pc:sldMk cId="2233744373" sldId="404"/>
            <ac:spMk id="3" creationId="{2033B6E8-D401-45CA-AF65-8EECE0376F50}"/>
          </ac:spMkLst>
        </pc:spChg>
        <pc:picChg chg="mod">
          <ac:chgData name="강환수" userId="f1cac8d9-9172-4d6c-9b10-74cb51d57900" providerId="ADAL" clId="{ACC2DA4A-00BE-4ACC-A20C-C73A40136E98}" dt="2022-04-25T05:54:29.880" v="682" actId="1036"/>
          <ac:picMkLst>
            <pc:docMk/>
            <pc:sldMk cId="2233744373" sldId="404"/>
            <ac:picMk id="4" creationId="{C547E4E5-50AA-41B6-A541-DB179A084E31}"/>
          </ac:picMkLst>
        </pc:picChg>
      </pc:sldChg>
      <pc:sldChg chg="addSp modSp">
        <pc:chgData name="강환수" userId="f1cac8d9-9172-4d6c-9b10-74cb51d57900" providerId="ADAL" clId="{ACC2DA4A-00BE-4ACC-A20C-C73A40136E98}" dt="2022-04-25T04:52:35.510" v="476" actId="14100"/>
        <pc:sldMkLst>
          <pc:docMk/>
          <pc:sldMk cId="226920759" sldId="412"/>
        </pc:sldMkLst>
        <pc:spChg chg="add mod">
          <ac:chgData name="강환수" userId="f1cac8d9-9172-4d6c-9b10-74cb51d57900" providerId="ADAL" clId="{ACC2DA4A-00BE-4ACC-A20C-C73A40136E98}" dt="2022-04-25T04:51:46.589" v="400" actId="14100"/>
          <ac:spMkLst>
            <pc:docMk/>
            <pc:sldMk cId="226920759" sldId="412"/>
            <ac:spMk id="6" creationId="{5D4B4AB5-7C06-4B44-A3C4-AA47FC699991}"/>
          </ac:spMkLst>
        </pc:spChg>
        <pc:spChg chg="add mod">
          <ac:chgData name="강환수" userId="f1cac8d9-9172-4d6c-9b10-74cb51d57900" providerId="ADAL" clId="{ACC2DA4A-00BE-4ACC-A20C-C73A40136E98}" dt="2022-04-25T04:52:35.510" v="476" actId="14100"/>
          <ac:spMkLst>
            <pc:docMk/>
            <pc:sldMk cId="226920759" sldId="412"/>
            <ac:spMk id="7" creationId="{C67E94CF-F22F-41A9-9C9B-ABC194BC9EC0}"/>
          </ac:spMkLst>
        </pc:spChg>
        <pc:picChg chg="mod">
          <ac:chgData name="강환수" userId="f1cac8d9-9172-4d6c-9b10-74cb51d57900" providerId="ADAL" clId="{ACC2DA4A-00BE-4ACC-A20C-C73A40136E98}" dt="2022-04-25T04:50:51.227" v="289" actId="1038"/>
          <ac:picMkLst>
            <pc:docMk/>
            <pc:sldMk cId="226920759" sldId="412"/>
            <ac:picMk id="1026" creationId="{F3592058-EE55-4B45-9123-A656304472F2}"/>
          </ac:picMkLst>
        </pc:picChg>
      </pc:sldChg>
      <pc:sldChg chg="modSp">
        <pc:chgData name="강환수" userId="f1cac8d9-9172-4d6c-9b10-74cb51d57900" providerId="ADAL" clId="{ACC2DA4A-00BE-4ACC-A20C-C73A40136E98}" dt="2022-04-25T05:51:34.617" v="591" actId="1036"/>
        <pc:sldMkLst>
          <pc:docMk/>
          <pc:sldMk cId="806472700" sldId="413"/>
        </pc:sldMkLst>
        <pc:spChg chg="mod">
          <ac:chgData name="강환수" userId="f1cac8d9-9172-4d6c-9b10-74cb51d57900" providerId="ADAL" clId="{ACC2DA4A-00BE-4ACC-A20C-C73A40136E98}" dt="2022-04-25T05:51:30.786" v="586" actId="6549"/>
          <ac:spMkLst>
            <pc:docMk/>
            <pc:sldMk cId="806472700" sldId="413"/>
            <ac:spMk id="3" creationId="{173D764B-B1A9-449B-A2D6-EF9F2AEAB073}"/>
          </ac:spMkLst>
        </pc:spChg>
        <pc:picChg chg="mod">
          <ac:chgData name="강환수" userId="f1cac8d9-9172-4d6c-9b10-74cb51d57900" providerId="ADAL" clId="{ACC2DA4A-00BE-4ACC-A20C-C73A40136E98}" dt="2022-04-25T05:51:34.617" v="591" actId="1036"/>
          <ac:picMkLst>
            <pc:docMk/>
            <pc:sldMk cId="806472700" sldId="413"/>
            <ac:picMk id="2052" creationId="{F6CF61B6-BEF0-4721-95BE-5982AC481A66}"/>
          </ac:picMkLst>
        </pc:picChg>
      </pc:sldChg>
      <pc:sldChg chg="modSp">
        <pc:chgData name="강환수" userId="f1cac8d9-9172-4d6c-9b10-74cb51d57900" providerId="ADAL" clId="{ACC2DA4A-00BE-4ACC-A20C-C73A40136E98}" dt="2022-05-04T01:02:55.946" v="1606" actId="6549"/>
        <pc:sldMkLst>
          <pc:docMk/>
          <pc:sldMk cId="2427195587" sldId="415"/>
        </pc:sldMkLst>
        <pc:spChg chg="mod">
          <ac:chgData name="강환수" userId="f1cac8d9-9172-4d6c-9b10-74cb51d57900" providerId="ADAL" clId="{ACC2DA4A-00BE-4ACC-A20C-C73A40136E98}" dt="2022-05-04T01:02:55.946" v="1606" actId="6549"/>
          <ac:spMkLst>
            <pc:docMk/>
            <pc:sldMk cId="2427195587" sldId="415"/>
            <ac:spMk id="3" creationId="{C566C626-25D8-41D4-A056-B03C818B59DD}"/>
          </ac:spMkLst>
        </pc:spChg>
      </pc:sldChg>
      <pc:sldChg chg="addSp modSp">
        <pc:chgData name="강환수" userId="f1cac8d9-9172-4d6c-9b10-74cb51d57900" providerId="ADAL" clId="{ACC2DA4A-00BE-4ACC-A20C-C73A40136E98}" dt="2022-04-25T04:47:13.265" v="202" actId="14100"/>
        <pc:sldMkLst>
          <pc:docMk/>
          <pc:sldMk cId="755147297" sldId="420"/>
        </pc:sldMkLst>
        <pc:spChg chg="mod">
          <ac:chgData name="강환수" userId="f1cac8d9-9172-4d6c-9b10-74cb51d57900" providerId="ADAL" clId="{ACC2DA4A-00BE-4ACC-A20C-C73A40136E98}" dt="2022-04-25T04:44:52.365" v="185" actId="6549"/>
          <ac:spMkLst>
            <pc:docMk/>
            <pc:sldMk cId="755147297" sldId="420"/>
            <ac:spMk id="3" creationId="{1D528B5E-B4A8-4A2E-B256-5CB54A93DEA6}"/>
          </ac:spMkLst>
        </pc:spChg>
        <pc:picChg chg="mod">
          <ac:chgData name="강환수" userId="f1cac8d9-9172-4d6c-9b10-74cb51d57900" providerId="ADAL" clId="{ACC2DA4A-00BE-4ACC-A20C-C73A40136E98}" dt="2022-04-25T04:45:00.348" v="186" actId="1038"/>
          <ac:picMkLst>
            <pc:docMk/>
            <pc:sldMk cId="755147297" sldId="420"/>
            <ac:picMk id="4" creationId="{6CD36333-9C9E-48DE-824A-032AFE721A5F}"/>
          </ac:picMkLst>
        </pc:picChg>
        <pc:cxnChg chg="add mod">
          <ac:chgData name="강환수" userId="f1cac8d9-9172-4d6c-9b10-74cb51d57900" providerId="ADAL" clId="{ACC2DA4A-00BE-4ACC-A20C-C73A40136E98}" dt="2022-04-25T04:45:55.654" v="190" actId="693"/>
          <ac:cxnSpMkLst>
            <pc:docMk/>
            <pc:sldMk cId="755147297" sldId="420"/>
            <ac:cxnSpMk id="6" creationId="{6FB63737-46A0-4442-B33A-4C9DA6F5F9EF}"/>
          </ac:cxnSpMkLst>
        </pc:cxnChg>
        <pc:cxnChg chg="add mod">
          <ac:chgData name="강환수" userId="f1cac8d9-9172-4d6c-9b10-74cb51d57900" providerId="ADAL" clId="{ACC2DA4A-00BE-4ACC-A20C-C73A40136E98}" dt="2022-04-25T04:46:14.608" v="193" actId="14100"/>
          <ac:cxnSpMkLst>
            <pc:docMk/>
            <pc:sldMk cId="755147297" sldId="420"/>
            <ac:cxnSpMk id="7" creationId="{99376B54-751A-443C-BEAF-1FBCFF875AC4}"/>
          </ac:cxnSpMkLst>
        </pc:cxnChg>
        <pc:cxnChg chg="add mod">
          <ac:chgData name="강환수" userId="f1cac8d9-9172-4d6c-9b10-74cb51d57900" providerId="ADAL" clId="{ACC2DA4A-00BE-4ACC-A20C-C73A40136E98}" dt="2022-04-25T04:46:27.038" v="196" actId="14100"/>
          <ac:cxnSpMkLst>
            <pc:docMk/>
            <pc:sldMk cId="755147297" sldId="420"/>
            <ac:cxnSpMk id="9" creationId="{C2B1FC70-9FF0-48B2-82CC-84DC99C78C21}"/>
          </ac:cxnSpMkLst>
        </pc:cxnChg>
        <pc:cxnChg chg="add mod">
          <ac:chgData name="강환수" userId="f1cac8d9-9172-4d6c-9b10-74cb51d57900" providerId="ADAL" clId="{ACC2DA4A-00BE-4ACC-A20C-C73A40136E98}" dt="2022-04-25T04:46:54.182" v="199" actId="14100"/>
          <ac:cxnSpMkLst>
            <pc:docMk/>
            <pc:sldMk cId="755147297" sldId="420"/>
            <ac:cxnSpMk id="11" creationId="{0A442252-1445-4DED-804E-B5D8DE946B31}"/>
          </ac:cxnSpMkLst>
        </pc:cxnChg>
        <pc:cxnChg chg="add mod">
          <ac:chgData name="강환수" userId="f1cac8d9-9172-4d6c-9b10-74cb51d57900" providerId="ADAL" clId="{ACC2DA4A-00BE-4ACC-A20C-C73A40136E98}" dt="2022-04-25T04:47:13.265" v="202" actId="14100"/>
          <ac:cxnSpMkLst>
            <pc:docMk/>
            <pc:sldMk cId="755147297" sldId="420"/>
            <ac:cxnSpMk id="13" creationId="{A1D36F08-E31C-4B38-9BB9-C674DBD0051E}"/>
          </ac:cxnSpMkLst>
        </pc:cxnChg>
      </pc:sldChg>
      <pc:sldChg chg="modSp">
        <pc:chgData name="강환수" userId="f1cac8d9-9172-4d6c-9b10-74cb51d57900" providerId="ADAL" clId="{ACC2DA4A-00BE-4ACC-A20C-C73A40136E98}" dt="2022-05-04T01:04:09.402" v="1613" actId="1035"/>
        <pc:sldMkLst>
          <pc:docMk/>
          <pc:sldMk cId="4153836866" sldId="422"/>
        </pc:sldMkLst>
        <pc:spChg chg="mod">
          <ac:chgData name="강환수" userId="f1cac8d9-9172-4d6c-9b10-74cb51d57900" providerId="ADAL" clId="{ACC2DA4A-00BE-4ACC-A20C-C73A40136E98}" dt="2022-05-04T01:04:05.529" v="1609" actId="6549"/>
          <ac:spMkLst>
            <pc:docMk/>
            <pc:sldMk cId="4153836866" sldId="422"/>
            <ac:spMk id="3" creationId="{FA1C25E5-02F4-4093-AB6B-9E63AA0D0C7F}"/>
          </ac:spMkLst>
        </pc:spChg>
        <pc:picChg chg="mod">
          <ac:chgData name="강환수" userId="f1cac8d9-9172-4d6c-9b10-74cb51d57900" providerId="ADAL" clId="{ACC2DA4A-00BE-4ACC-A20C-C73A40136E98}" dt="2022-05-04T01:04:09.402" v="1613" actId="1035"/>
          <ac:picMkLst>
            <pc:docMk/>
            <pc:sldMk cId="4153836866" sldId="422"/>
            <ac:picMk id="4098" creationId="{0064D5F3-FDB4-4072-9B2A-626BC1379405}"/>
          </ac:picMkLst>
        </pc:picChg>
      </pc:sldChg>
      <pc:sldChg chg="modSp">
        <pc:chgData name="강환수" userId="f1cac8d9-9172-4d6c-9b10-74cb51d57900" providerId="ADAL" clId="{ACC2DA4A-00BE-4ACC-A20C-C73A40136E98}" dt="2022-04-25T05:56:31.937" v="709" actId="6549"/>
        <pc:sldMkLst>
          <pc:docMk/>
          <pc:sldMk cId="1499892824" sldId="424"/>
        </pc:sldMkLst>
        <pc:spChg chg="mod">
          <ac:chgData name="강환수" userId="f1cac8d9-9172-4d6c-9b10-74cb51d57900" providerId="ADAL" clId="{ACC2DA4A-00BE-4ACC-A20C-C73A40136E98}" dt="2022-04-25T05:56:31.937" v="709" actId="6549"/>
          <ac:spMkLst>
            <pc:docMk/>
            <pc:sldMk cId="1499892824" sldId="424"/>
            <ac:spMk id="3" creationId="{8DF1A954-D798-49C6-8370-0D6DE8455EBB}"/>
          </ac:spMkLst>
        </pc:spChg>
      </pc:sldChg>
      <pc:sldChg chg="modSp">
        <pc:chgData name="강환수" userId="f1cac8d9-9172-4d6c-9b10-74cb51d57900" providerId="ADAL" clId="{ACC2DA4A-00BE-4ACC-A20C-C73A40136E98}" dt="2022-05-04T01:02:18.549" v="1591" actId="20577"/>
        <pc:sldMkLst>
          <pc:docMk/>
          <pc:sldMk cId="291578268" sldId="455"/>
        </pc:sldMkLst>
        <pc:spChg chg="mod">
          <ac:chgData name="강환수" userId="f1cac8d9-9172-4d6c-9b10-74cb51d57900" providerId="ADAL" clId="{ACC2DA4A-00BE-4ACC-A20C-C73A40136E98}" dt="2022-05-04T01:02:18.549" v="1591" actId="20577"/>
          <ac:spMkLst>
            <pc:docMk/>
            <pc:sldMk cId="291578268" sldId="455"/>
            <ac:spMk id="3" creationId="{5B761757-B6EC-469B-881E-17D4F91526D9}"/>
          </ac:spMkLst>
        </pc:spChg>
      </pc:sldChg>
      <pc:sldChg chg="modSp">
        <pc:chgData name="강환수" userId="f1cac8d9-9172-4d6c-9b10-74cb51d57900" providerId="ADAL" clId="{ACC2DA4A-00BE-4ACC-A20C-C73A40136E98}" dt="2022-05-04T00:21:47.755" v="1561" actId="6549"/>
        <pc:sldMkLst>
          <pc:docMk/>
          <pc:sldMk cId="3649662090" sldId="456"/>
        </pc:sldMkLst>
        <pc:spChg chg="mod">
          <ac:chgData name="강환수" userId="f1cac8d9-9172-4d6c-9b10-74cb51d57900" providerId="ADAL" clId="{ACC2DA4A-00BE-4ACC-A20C-C73A40136E98}" dt="2022-05-03T23:34:49.060" v="992" actId="6549"/>
          <ac:spMkLst>
            <pc:docMk/>
            <pc:sldMk cId="3649662090" sldId="456"/>
            <ac:spMk id="2" creationId="{CAF2A337-F23F-4FCA-902B-5F69EFABDD75}"/>
          </ac:spMkLst>
        </pc:spChg>
        <pc:spChg chg="mod">
          <ac:chgData name="강환수" userId="f1cac8d9-9172-4d6c-9b10-74cb51d57900" providerId="ADAL" clId="{ACC2DA4A-00BE-4ACC-A20C-C73A40136E98}" dt="2022-05-04T00:21:47.755" v="1561" actId="6549"/>
          <ac:spMkLst>
            <pc:docMk/>
            <pc:sldMk cId="3649662090" sldId="456"/>
            <ac:spMk id="3" creationId="{63BC182E-9595-49C6-B196-59871CAAA2B6}"/>
          </ac:spMkLst>
        </pc:spChg>
        <pc:picChg chg="mod">
          <ac:chgData name="강환수" userId="f1cac8d9-9172-4d6c-9b10-74cb51d57900" providerId="ADAL" clId="{ACC2DA4A-00BE-4ACC-A20C-C73A40136E98}" dt="2022-05-03T23:39:23.128" v="1159" actId="1036"/>
          <ac:picMkLst>
            <pc:docMk/>
            <pc:sldMk cId="3649662090" sldId="456"/>
            <ac:picMk id="1026" creationId="{A4E264F1-4F37-4BD5-B555-E9E4B567F6B2}"/>
          </ac:picMkLst>
        </pc:picChg>
      </pc:sldChg>
      <pc:sldChg chg="modSp add">
        <pc:chgData name="강환수" userId="f1cac8d9-9172-4d6c-9b10-74cb51d57900" providerId="ADAL" clId="{ACC2DA4A-00BE-4ACC-A20C-C73A40136E98}" dt="2022-04-25T05:55:08.488" v="698" actId="6549"/>
        <pc:sldMkLst>
          <pc:docMk/>
          <pc:sldMk cId="3417337735" sldId="457"/>
        </pc:sldMkLst>
        <pc:spChg chg="mod">
          <ac:chgData name="강환수" userId="f1cac8d9-9172-4d6c-9b10-74cb51d57900" providerId="ADAL" clId="{ACC2DA4A-00BE-4ACC-A20C-C73A40136E98}" dt="2022-04-25T05:55:08.488" v="698" actId="6549"/>
          <ac:spMkLst>
            <pc:docMk/>
            <pc:sldMk cId="3417337735" sldId="457"/>
            <ac:spMk id="2" creationId="{6041BC98-4FC7-4AC0-8C16-000B9F200352}"/>
          </ac:spMkLst>
        </pc:spChg>
      </pc:sldChg>
      <pc:sldMasterChg chg="modSldLayout">
        <pc:chgData name="강환수" userId="f1cac8d9-9172-4d6c-9b10-74cb51d57900" providerId="ADAL" clId="{ACC2DA4A-00BE-4ACC-A20C-C73A40136E98}" dt="2022-05-07T23:44:53.876" v="1874" actId="14100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ACC2DA4A-00BE-4ACC-A20C-C73A40136E98}" dt="2022-05-07T23:44:53.876" v="1874" actId="14100"/>
          <pc:sldLayoutMkLst>
            <pc:docMk/>
            <pc:sldMasterMk cId="0" sldId="2147483648"/>
            <pc:sldLayoutMk cId="0" sldId="2147483651"/>
          </pc:sldLayoutMkLst>
          <pc:spChg chg="mod">
            <ac:chgData name="강환수" userId="f1cac8d9-9172-4d6c-9b10-74cb51d57900" providerId="ADAL" clId="{ACC2DA4A-00BE-4ACC-A20C-C73A40136E98}" dt="2022-05-07T23:44:53.876" v="1874" actId="14100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</pc:sldMasterChg>
    </pc:docChg>
  </pc:docChgLst>
  <pc:docChgLst>
    <pc:chgData name="강환수" userId="f1cac8d9-9172-4d6c-9b10-74cb51d57900" providerId="ADAL" clId="{50D8E6F2-D2AE-48A7-A63D-968883BC3405}"/>
    <pc:docChg chg="undo custSel addSld modSld sldOrd">
      <pc:chgData name="강환수" userId="f1cac8d9-9172-4d6c-9b10-74cb51d57900" providerId="ADAL" clId="{50D8E6F2-D2AE-48A7-A63D-968883BC3405}" dt="2022-04-18T05:02:43.216" v="706"/>
      <pc:docMkLst>
        <pc:docMk/>
      </pc:docMkLst>
      <pc:sldChg chg="modSp">
        <pc:chgData name="강환수" userId="f1cac8d9-9172-4d6c-9b10-74cb51d57900" providerId="ADAL" clId="{50D8E6F2-D2AE-48A7-A63D-968883BC3405}" dt="2022-04-18T04:55:19.665" v="338" actId="1037"/>
        <pc:sldMkLst>
          <pc:docMk/>
          <pc:sldMk cId="2427195587" sldId="415"/>
        </pc:sldMkLst>
        <pc:picChg chg="mod">
          <ac:chgData name="강환수" userId="f1cac8d9-9172-4d6c-9b10-74cb51d57900" providerId="ADAL" clId="{50D8E6F2-D2AE-48A7-A63D-968883BC3405}" dt="2022-04-18T04:55:19.665" v="338" actId="1037"/>
          <ac:picMkLst>
            <pc:docMk/>
            <pc:sldMk cId="2427195587" sldId="415"/>
            <ac:picMk id="7" creationId="{35DB6B33-5CB5-4D72-B699-E0CA86C62464}"/>
          </ac:picMkLst>
        </pc:picChg>
      </pc:sldChg>
      <pc:sldChg chg="modSp add ord">
        <pc:chgData name="강환수" userId="f1cac8d9-9172-4d6c-9b10-74cb51d57900" providerId="ADAL" clId="{50D8E6F2-D2AE-48A7-A63D-968883BC3405}" dt="2022-04-18T05:02:20.921" v="691" actId="14"/>
        <pc:sldMkLst>
          <pc:docMk/>
          <pc:sldMk cId="291578268" sldId="455"/>
        </pc:sldMkLst>
        <pc:spChg chg="mod">
          <ac:chgData name="강환수" userId="f1cac8d9-9172-4d6c-9b10-74cb51d57900" providerId="ADAL" clId="{50D8E6F2-D2AE-48A7-A63D-968883BC3405}" dt="2022-04-18T04:55:40.772" v="360"/>
          <ac:spMkLst>
            <pc:docMk/>
            <pc:sldMk cId="291578268" sldId="455"/>
            <ac:spMk id="2" creationId="{894636B3-0FFB-43CB-9791-F26B92F633D9}"/>
          </ac:spMkLst>
        </pc:spChg>
        <pc:spChg chg="mod">
          <ac:chgData name="강환수" userId="f1cac8d9-9172-4d6c-9b10-74cb51d57900" providerId="ADAL" clId="{50D8E6F2-D2AE-48A7-A63D-968883BC3405}" dt="2022-04-18T05:02:20.921" v="691" actId="14"/>
          <ac:spMkLst>
            <pc:docMk/>
            <pc:sldMk cId="291578268" sldId="455"/>
            <ac:spMk id="3" creationId="{5B761757-B6EC-469B-881E-17D4F91526D9}"/>
          </ac:spMkLst>
        </pc:spChg>
      </pc:sldChg>
      <pc:sldChg chg="addSp modSp add">
        <pc:chgData name="강환수" userId="f1cac8d9-9172-4d6c-9b10-74cb51d57900" providerId="ADAL" clId="{50D8E6F2-D2AE-48A7-A63D-968883BC3405}" dt="2022-04-18T05:02:43.216" v="706"/>
        <pc:sldMkLst>
          <pc:docMk/>
          <pc:sldMk cId="3649662090" sldId="456"/>
        </pc:sldMkLst>
        <pc:spChg chg="mod">
          <ac:chgData name="강환수" userId="f1cac8d9-9172-4d6c-9b10-74cb51d57900" providerId="ADAL" clId="{50D8E6F2-D2AE-48A7-A63D-968883BC3405}" dt="2022-04-18T05:02:43.216" v="706"/>
          <ac:spMkLst>
            <pc:docMk/>
            <pc:sldMk cId="3649662090" sldId="456"/>
            <ac:spMk id="2" creationId="{CAF2A337-F23F-4FCA-902B-5F69EFABDD75}"/>
          </ac:spMkLst>
        </pc:spChg>
        <pc:picChg chg="add">
          <ac:chgData name="강환수" userId="f1cac8d9-9172-4d6c-9b10-74cb51d57900" providerId="ADAL" clId="{50D8E6F2-D2AE-48A7-A63D-968883BC3405}" dt="2022-04-18T05:02:37.715" v="693"/>
          <ac:picMkLst>
            <pc:docMk/>
            <pc:sldMk cId="3649662090" sldId="456"/>
            <ac:picMk id="1026" creationId="{A4E264F1-4F37-4BD5-B555-E9E4B567F6B2}"/>
          </ac:picMkLst>
        </pc:picChg>
      </pc:sldChg>
    </pc:docChg>
  </pc:docChgLst>
  <pc:docChgLst>
    <pc:chgData name="강환수" userId="f1cac8d9-9172-4d6c-9b10-74cb51d57900" providerId="ADAL" clId="{46DCA983-04C1-4486-84C4-7449DA6B4520}"/>
    <pc:docChg chg="custSel addSld delSld modSld sldOrd">
      <pc:chgData name="강환수" userId="f1cac8d9-9172-4d6c-9b10-74cb51d57900" providerId="ADAL" clId="{46DCA983-04C1-4486-84C4-7449DA6B4520}" dt="2022-05-22T01:01:10.439" v="2982" actId="2696"/>
      <pc:docMkLst>
        <pc:docMk/>
      </pc:docMkLst>
      <pc:sldChg chg="ord">
        <pc:chgData name="강환수" userId="f1cac8d9-9172-4d6c-9b10-74cb51d57900" providerId="ADAL" clId="{46DCA983-04C1-4486-84C4-7449DA6B4520}" dt="2022-05-18T23:04:27.533" v="432"/>
        <pc:sldMkLst>
          <pc:docMk/>
          <pc:sldMk cId="2286394181" sldId="284"/>
        </pc:sldMkLst>
      </pc:sldChg>
      <pc:sldChg chg="del">
        <pc:chgData name="강환수" userId="f1cac8d9-9172-4d6c-9b10-74cb51d57900" providerId="ADAL" clId="{46DCA983-04C1-4486-84C4-7449DA6B4520}" dt="2022-05-22T01:01:10.199" v="2959" actId="2696"/>
        <pc:sldMkLst>
          <pc:docMk/>
          <pc:sldMk cId="2731943871" sldId="289"/>
        </pc:sldMkLst>
      </pc:sldChg>
      <pc:sldChg chg="del">
        <pc:chgData name="강환수" userId="f1cac8d9-9172-4d6c-9b10-74cb51d57900" providerId="ADAL" clId="{46DCA983-04C1-4486-84C4-7449DA6B4520}" dt="2022-05-22T01:01:10.189" v="2958" actId="2696"/>
        <pc:sldMkLst>
          <pc:docMk/>
          <pc:sldMk cId="337952513" sldId="311"/>
        </pc:sldMkLst>
      </pc:sldChg>
      <pc:sldChg chg="del">
        <pc:chgData name="강환수" userId="f1cac8d9-9172-4d6c-9b10-74cb51d57900" providerId="ADAL" clId="{46DCA983-04C1-4486-84C4-7449DA6B4520}" dt="2022-05-22T01:01:10.325" v="2971" actId="2696"/>
        <pc:sldMkLst>
          <pc:docMk/>
          <pc:sldMk cId="1994537786" sldId="350"/>
        </pc:sldMkLst>
      </pc:sldChg>
      <pc:sldChg chg="del">
        <pc:chgData name="강환수" userId="f1cac8d9-9172-4d6c-9b10-74cb51d57900" providerId="ADAL" clId="{46DCA983-04C1-4486-84C4-7449DA6B4520}" dt="2022-05-22T01:01:10.342" v="2973" actId="2696"/>
        <pc:sldMkLst>
          <pc:docMk/>
          <pc:sldMk cId="1782825560" sldId="351"/>
        </pc:sldMkLst>
      </pc:sldChg>
      <pc:sldChg chg="del">
        <pc:chgData name="강환수" userId="f1cac8d9-9172-4d6c-9b10-74cb51d57900" providerId="ADAL" clId="{46DCA983-04C1-4486-84C4-7449DA6B4520}" dt="2022-05-22T01:01:10.180" v="2957" actId="2696"/>
        <pc:sldMkLst>
          <pc:docMk/>
          <pc:sldMk cId="733129837" sldId="357"/>
        </pc:sldMkLst>
      </pc:sldChg>
      <pc:sldChg chg="del">
        <pc:chgData name="강환수" userId="f1cac8d9-9172-4d6c-9b10-74cb51d57900" providerId="ADAL" clId="{46DCA983-04C1-4486-84C4-7449DA6B4520}" dt="2022-05-22T01:01:10.227" v="2961" actId="2696"/>
        <pc:sldMkLst>
          <pc:docMk/>
          <pc:sldMk cId="3674551485" sldId="365"/>
        </pc:sldMkLst>
      </pc:sldChg>
      <pc:sldChg chg="del">
        <pc:chgData name="강환수" userId="f1cac8d9-9172-4d6c-9b10-74cb51d57900" providerId="ADAL" clId="{46DCA983-04C1-4486-84C4-7449DA6B4520}" dt="2022-05-22T01:01:10.166" v="2956" actId="2696"/>
        <pc:sldMkLst>
          <pc:docMk/>
          <pc:sldMk cId="2515596342" sldId="367"/>
        </pc:sldMkLst>
      </pc:sldChg>
      <pc:sldChg chg="del">
        <pc:chgData name="강환수" userId="f1cac8d9-9172-4d6c-9b10-74cb51d57900" providerId="ADAL" clId="{46DCA983-04C1-4486-84C4-7449DA6B4520}" dt="2022-05-22T01:01:10.288" v="2967" actId="2696"/>
        <pc:sldMkLst>
          <pc:docMk/>
          <pc:sldMk cId="3662750605" sldId="376"/>
        </pc:sldMkLst>
      </pc:sldChg>
      <pc:sldChg chg="del">
        <pc:chgData name="강환수" userId="f1cac8d9-9172-4d6c-9b10-74cb51d57900" providerId="ADAL" clId="{46DCA983-04C1-4486-84C4-7449DA6B4520}" dt="2022-05-22T01:01:10.305" v="2969" actId="2696"/>
        <pc:sldMkLst>
          <pc:docMk/>
          <pc:sldMk cId="4227220350" sldId="378"/>
        </pc:sldMkLst>
      </pc:sldChg>
      <pc:sldChg chg="del">
        <pc:chgData name="강환수" userId="f1cac8d9-9172-4d6c-9b10-74cb51d57900" providerId="ADAL" clId="{46DCA983-04C1-4486-84C4-7449DA6B4520}" dt="2022-05-22T01:01:10.297" v="2968" actId="2696"/>
        <pc:sldMkLst>
          <pc:docMk/>
          <pc:sldMk cId="1955787153" sldId="379"/>
        </pc:sldMkLst>
      </pc:sldChg>
      <pc:sldChg chg="del">
        <pc:chgData name="강환수" userId="f1cac8d9-9172-4d6c-9b10-74cb51d57900" providerId="ADAL" clId="{46DCA983-04C1-4486-84C4-7449DA6B4520}" dt="2022-05-22T01:01:10.209" v="2960" actId="2696"/>
        <pc:sldMkLst>
          <pc:docMk/>
          <pc:sldMk cId="621347100" sldId="405"/>
        </pc:sldMkLst>
      </pc:sldChg>
      <pc:sldChg chg="del">
        <pc:chgData name="강환수" userId="f1cac8d9-9172-4d6c-9b10-74cb51d57900" providerId="ADAL" clId="{46DCA983-04C1-4486-84C4-7449DA6B4520}" dt="2022-05-22T01:01:10.280" v="2966" actId="2696"/>
        <pc:sldMkLst>
          <pc:docMk/>
          <pc:sldMk cId="1415921530" sldId="407"/>
        </pc:sldMkLst>
      </pc:sldChg>
      <pc:sldChg chg="del">
        <pc:chgData name="강환수" userId="f1cac8d9-9172-4d6c-9b10-74cb51d57900" providerId="ADAL" clId="{46DCA983-04C1-4486-84C4-7449DA6B4520}" dt="2022-05-22T01:01:10.236" v="2962" actId="2696"/>
        <pc:sldMkLst>
          <pc:docMk/>
          <pc:sldMk cId="1618512320" sldId="418"/>
        </pc:sldMkLst>
      </pc:sldChg>
      <pc:sldChg chg="del">
        <pc:chgData name="강환수" userId="f1cac8d9-9172-4d6c-9b10-74cb51d57900" providerId="ADAL" clId="{46DCA983-04C1-4486-84C4-7449DA6B4520}" dt="2022-05-22T01:01:10.245" v="2963" actId="2696"/>
        <pc:sldMkLst>
          <pc:docMk/>
          <pc:sldMk cId="2138578051" sldId="419"/>
        </pc:sldMkLst>
      </pc:sldChg>
      <pc:sldChg chg="del">
        <pc:chgData name="강환수" userId="f1cac8d9-9172-4d6c-9b10-74cb51d57900" providerId="ADAL" clId="{46DCA983-04C1-4486-84C4-7449DA6B4520}" dt="2022-05-22T01:01:10.353" v="2974" actId="2696"/>
        <pc:sldMkLst>
          <pc:docMk/>
          <pc:sldMk cId="1763363517" sldId="427"/>
        </pc:sldMkLst>
      </pc:sldChg>
      <pc:sldChg chg="del">
        <pc:chgData name="강환수" userId="f1cac8d9-9172-4d6c-9b10-74cb51d57900" providerId="ADAL" clId="{46DCA983-04C1-4486-84C4-7449DA6B4520}" dt="2022-05-22T01:01:10.382" v="2977" actId="2696"/>
        <pc:sldMkLst>
          <pc:docMk/>
          <pc:sldMk cId="1346452563" sldId="441"/>
        </pc:sldMkLst>
      </pc:sldChg>
      <pc:sldChg chg="del">
        <pc:chgData name="강환수" userId="f1cac8d9-9172-4d6c-9b10-74cb51d57900" providerId="ADAL" clId="{46DCA983-04C1-4486-84C4-7449DA6B4520}" dt="2022-05-22T01:01:10.391" v="2978" actId="2696"/>
        <pc:sldMkLst>
          <pc:docMk/>
          <pc:sldMk cId="658113880" sldId="442"/>
        </pc:sldMkLst>
      </pc:sldChg>
      <pc:sldChg chg="del">
        <pc:chgData name="강환수" userId="f1cac8d9-9172-4d6c-9b10-74cb51d57900" providerId="ADAL" clId="{46DCA983-04C1-4486-84C4-7449DA6B4520}" dt="2022-05-22T01:01:10.431" v="2981" actId="2696"/>
        <pc:sldMkLst>
          <pc:docMk/>
          <pc:sldMk cId="3540843195" sldId="443"/>
        </pc:sldMkLst>
      </pc:sldChg>
      <pc:sldChg chg="del">
        <pc:chgData name="강환수" userId="f1cac8d9-9172-4d6c-9b10-74cb51d57900" providerId="ADAL" clId="{46DCA983-04C1-4486-84C4-7449DA6B4520}" dt="2022-05-22T01:01:10.399" v="2979" actId="2696"/>
        <pc:sldMkLst>
          <pc:docMk/>
          <pc:sldMk cId="165512761" sldId="444"/>
        </pc:sldMkLst>
      </pc:sldChg>
      <pc:sldChg chg="del">
        <pc:chgData name="강환수" userId="f1cac8d9-9172-4d6c-9b10-74cb51d57900" providerId="ADAL" clId="{46DCA983-04C1-4486-84C4-7449DA6B4520}" dt="2022-05-22T01:01:10.416" v="2980" actId="2696"/>
        <pc:sldMkLst>
          <pc:docMk/>
          <pc:sldMk cId="292129990" sldId="445"/>
        </pc:sldMkLst>
      </pc:sldChg>
      <pc:sldChg chg="del">
        <pc:chgData name="강환수" userId="f1cac8d9-9172-4d6c-9b10-74cb51d57900" providerId="ADAL" clId="{46DCA983-04C1-4486-84C4-7449DA6B4520}" dt="2022-05-22T01:01:10.439" v="2982" actId="2696"/>
        <pc:sldMkLst>
          <pc:docMk/>
          <pc:sldMk cId="957394918" sldId="446"/>
        </pc:sldMkLst>
      </pc:sldChg>
      <pc:sldChg chg="del">
        <pc:chgData name="강환수" userId="f1cac8d9-9172-4d6c-9b10-74cb51d57900" providerId="ADAL" clId="{46DCA983-04C1-4486-84C4-7449DA6B4520}" dt="2022-05-22T01:01:10.255" v="2964" actId="2696"/>
        <pc:sldMkLst>
          <pc:docMk/>
          <pc:sldMk cId="232780793" sldId="453"/>
        </pc:sldMkLst>
      </pc:sldChg>
      <pc:sldChg chg="del">
        <pc:chgData name="강환수" userId="f1cac8d9-9172-4d6c-9b10-74cb51d57900" providerId="ADAL" clId="{46DCA983-04C1-4486-84C4-7449DA6B4520}" dt="2022-05-22T01:01:10.272" v="2965" actId="2696"/>
        <pc:sldMkLst>
          <pc:docMk/>
          <pc:sldMk cId="1730635969" sldId="454"/>
        </pc:sldMkLst>
      </pc:sldChg>
      <pc:sldChg chg="ord">
        <pc:chgData name="강환수" userId="f1cac8d9-9172-4d6c-9b10-74cb51d57900" providerId="ADAL" clId="{46DCA983-04C1-4486-84C4-7449DA6B4520}" dt="2022-05-22T00:44:42.457" v="2799"/>
        <pc:sldMkLst>
          <pc:docMk/>
          <pc:sldMk cId="291578268" sldId="455"/>
        </pc:sldMkLst>
      </pc:sldChg>
      <pc:sldChg chg="ord">
        <pc:chgData name="강환수" userId="f1cac8d9-9172-4d6c-9b10-74cb51d57900" providerId="ADAL" clId="{46DCA983-04C1-4486-84C4-7449DA6B4520}" dt="2022-05-22T00:44:42.457" v="2799"/>
        <pc:sldMkLst>
          <pc:docMk/>
          <pc:sldMk cId="3649662090" sldId="456"/>
        </pc:sldMkLst>
      </pc:sldChg>
      <pc:sldChg chg="del">
        <pc:chgData name="강환수" userId="f1cac8d9-9172-4d6c-9b10-74cb51d57900" providerId="ADAL" clId="{46DCA983-04C1-4486-84C4-7449DA6B4520}" dt="2022-05-22T01:01:10.317" v="2970" actId="2696"/>
        <pc:sldMkLst>
          <pc:docMk/>
          <pc:sldMk cId="2459547259" sldId="458"/>
        </pc:sldMkLst>
      </pc:sldChg>
      <pc:sldChg chg="del">
        <pc:chgData name="강환수" userId="f1cac8d9-9172-4d6c-9b10-74cb51d57900" providerId="ADAL" clId="{46DCA983-04C1-4486-84C4-7449DA6B4520}" dt="2022-05-22T01:01:10.335" v="2972" actId="2696"/>
        <pc:sldMkLst>
          <pc:docMk/>
          <pc:sldMk cId="1646766670" sldId="459"/>
        </pc:sldMkLst>
      </pc:sldChg>
      <pc:sldChg chg="del">
        <pc:chgData name="강환수" userId="f1cac8d9-9172-4d6c-9b10-74cb51d57900" providerId="ADAL" clId="{46DCA983-04C1-4486-84C4-7449DA6B4520}" dt="2022-05-22T01:01:10.363" v="2975" actId="2696"/>
        <pc:sldMkLst>
          <pc:docMk/>
          <pc:sldMk cId="2918079950" sldId="460"/>
        </pc:sldMkLst>
      </pc:sldChg>
      <pc:sldChg chg="del">
        <pc:chgData name="강환수" userId="f1cac8d9-9172-4d6c-9b10-74cb51d57900" providerId="ADAL" clId="{46DCA983-04C1-4486-84C4-7449DA6B4520}" dt="2022-05-22T01:01:10.372" v="2976" actId="2696"/>
        <pc:sldMkLst>
          <pc:docMk/>
          <pc:sldMk cId="1539254588" sldId="461"/>
        </pc:sldMkLst>
      </pc:sldChg>
      <pc:sldChg chg="addSp delSp modSp">
        <pc:chgData name="강환수" userId="f1cac8d9-9172-4d6c-9b10-74cb51d57900" providerId="ADAL" clId="{46DCA983-04C1-4486-84C4-7449DA6B4520}" dt="2022-05-19T00:47:35.515" v="2147" actId="1035"/>
        <pc:sldMkLst>
          <pc:docMk/>
          <pc:sldMk cId="2446655669" sldId="483"/>
        </pc:sldMkLst>
        <pc:spChg chg="add del mod">
          <ac:chgData name="강환수" userId="f1cac8d9-9172-4d6c-9b10-74cb51d57900" providerId="ADAL" clId="{46DCA983-04C1-4486-84C4-7449DA6B4520}" dt="2022-05-18T23:03:21.717" v="414" actId="478"/>
          <ac:spMkLst>
            <pc:docMk/>
            <pc:sldMk cId="2446655669" sldId="483"/>
            <ac:spMk id="2" creationId="{F4AB6614-991A-4A27-8699-CBDED4DE9A2C}"/>
          </ac:spMkLst>
        </pc:spChg>
        <pc:spChg chg="add mod">
          <ac:chgData name="강환수" userId="f1cac8d9-9172-4d6c-9b10-74cb51d57900" providerId="ADAL" clId="{46DCA983-04C1-4486-84C4-7449DA6B4520}" dt="2022-05-18T23:03:26.898" v="415" actId="1076"/>
          <ac:spMkLst>
            <pc:docMk/>
            <pc:sldMk cId="2446655669" sldId="483"/>
            <ac:spMk id="3" creationId="{9C22EB2B-7EFF-46BE-B270-83F3D8053C9D}"/>
          </ac:spMkLst>
        </pc:spChg>
        <pc:spChg chg="mod">
          <ac:chgData name="강환수" userId="f1cac8d9-9172-4d6c-9b10-74cb51d57900" providerId="ADAL" clId="{46DCA983-04C1-4486-84C4-7449DA6B4520}" dt="2022-05-19T00:47:35.515" v="2147" actId="1035"/>
          <ac:spMkLst>
            <pc:docMk/>
            <pc:sldMk cId="2446655669" sldId="483"/>
            <ac:spMk id="12" creationId="{00000000-0000-0000-0000-000000000000}"/>
          </ac:spMkLst>
        </pc:spChg>
        <pc:spChg chg="mod">
          <ac:chgData name="강환수" userId="f1cac8d9-9172-4d6c-9b10-74cb51d57900" providerId="ADAL" clId="{46DCA983-04C1-4486-84C4-7449DA6B4520}" dt="2022-05-19T00:47:35.515" v="2147" actId="1035"/>
          <ac:spMkLst>
            <pc:docMk/>
            <pc:sldMk cId="2446655669" sldId="483"/>
            <ac:spMk id="13" creationId="{00000000-0000-0000-0000-000000000000}"/>
          </ac:spMkLst>
        </pc:spChg>
        <pc:spChg chg="mod">
          <ac:chgData name="강환수" userId="f1cac8d9-9172-4d6c-9b10-74cb51d57900" providerId="ADAL" clId="{46DCA983-04C1-4486-84C4-7449DA6B4520}" dt="2022-05-19T00:47:35.515" v="2147" actId="1035"/>
          <ac:spMkLst>
            <pc:docMk/>
            <pc:sldMk cId="2446655669" sldId="483"/>
            <ac:spMk id="14" creationId="{00000000-0000-0000-0000-000000000000}"/>
          </ac:spMkLst>
        </pc:spChg>
        <pc:spChg chg="mod">
          <ac:chgData name="강환수" userId="f1cac8d9-9172-4d6c-9b10-74cb51d57900" providerId="ADAL" clId="{46DCA983-04C1-4486-84C4-7449DA6B4520}" dt="2022-05-19T00:47:35.515" v="2147" actId="1035"/>
          <ac:spMkLst>
            <pc:docMk/>
            <pc:sldMk cId="2446655669" sldId="483"/>
            <ac:spMk id="15" creationId="{00000000-0000-0000-0000-000000000000}"/>
          </ac:spMkLst>
        </pc:spChg>
        <pc:picChg chg="mod">
          <ac:chgData name="강환수" userId="f1cac8d9-9172-4d6c-9b10-74cb51d57900" providerId="ADAL" clId="{46DCA983-04C1-4486-84C4-7449DA6B4520}" dt="2022-05-18T23:03:42.361" v="422" actId="1036"/>
          <ac:picMkLst>
            <pc:docMk/>
            <pc:sldMk cId="2446655669" sldId="483"/>
            <ac:picMk id="10" creationId="{00000000-0000-0000-0000-000000000000}"/>
          </ac:picMkLst>
        </pc:picChg>
      </pc:sldChg>
      <pc:sldChg chg="addSp delSp modSp add ord">
        <pc:chgData name="강환수" userId="f1cac8d9-9172-4d6c-9b10-74cb51d57900" providerId="ADAL" clId="{46DCA983-04C1-4486-84C4-7449DA6B4520}" dt="2022-05-19T00:58:25.585" v="2214" actId="6549"/>
        <pc:sldMkLst>
          <pc:docMk/>
          <pc:sldMk cId="2440389072" sldId="485"/>
        </pc:sldMkLst>
        <pc:spChg chg="mod">
          <ac:chgData name="강환수" userId="f1cac8d9-9172-4d6c-9b10-74cb51d57900" providerId="ADAL" clId="{46DCA983-04C1-4486-84C4-7449DA6B4520}" dt="2022-05-18T23:07:51.453" v="526" actId="6549"/>
          <ac:spMkLst>
            <pc:docMk/>
            <pc:sldMk cId="2440389072" sldId="485"/>
            <ac:spMk id="2" creationId="{7CC0BDD5-038E-4441-A146-399EB8E534FE}"/>
          </ac:spMkLst>
        </pc:spChg>
        <pc:spChg chg="mod">
          <ac:chgData name="강환수" userId="f1cac8d9-9172-4d6c-9b10-74cb51d57900" providerId="ADAL" clId="{46DCA983-04C1-4486-84C4-7449DA6B4520}" dt="2022-05-19T00:58:25.585" v="2214" actId="6549"/>
          <ac:spMkLst>
            <pc:docMk/>
            <pc:sldMk cId="2440389072" sldId="485"/>
            <ac:spMk id="3" creationId="{9C5F1FA4-B01E-41FA-B0B1-68768B6853BE}"/>
          </ac:spMkLst>
        </pc:spChg>
        <pc:spChg chg="add">
          <ac:chgData name="강환수" userId="f1cac8d9-9172-4d6c-9b10-74cb51d57900" providerId="ADAL" clId="{46DCA983-04C1-4486-84C4-7449DA6B4520}" dt="2022-05-18T23:06:26.749" v="452"/>
          <ac:spMkLst>
            <pc:docMk/>
            <pc:sldMk cId="2440389072" sldId="485"/>
            <ac:spMk id="5" creationId="{7F017379-1463-4F46-9CF3-EEB9FD6E340F}"/>
          </ac:spMkLst>
        </pc:spChg>
        <pc:spChg chg="add del">
          <ac:chgData name="강환수" userId="f1cac8d9-9172-4d6c-9b10-74cb51d57900" providerId="ADAL" clId="{46DCA983-04C1-4486-84C4-7449DA6B4520}" dt="2022-05-18T23:58:32.966" v="1291" actId="478"/>
          <ac:spMkLst>
            <pc:docMk/>
            <pc:sldMk cId="2440389072" sldId="485"/>
            <ac:spMk id="7" creationId="{11A30082-1D35-401F-AD13-10B963B9D4D8}"/>
          </ac:spMkLst>
        </pc:spChg>
        <pc:graphicFrameChg chg="add del">
          <ac:chgData name="강환수" userId="f1cac8d9-9172-4d6c-9b10-74cb51d57900" providerId="ADAL" clId="{46DCA983-04C1-4486-84C4-7449DA6B4520}" dt="2022-05-18T23:06:41.216" v="454" actId="478"/>
          <ac:graphicFrameMkLst>
            <pc:docMk/>
            <pc:sldMk cId="2440389072" sldId="485"/>
            <ac:graphicFrameMk id="4" creationId="{D8E1195A-39EE-4CB6-B7AA-E5998F1DCC72}"/>
          </ac:graphicFrameMkLst>
        </pc:graphicFrameChg>
        <pc:graphicFrameChg chg="add del mod modGraphic">
          <ac:chgData name="강환수" userId="f1cac8d9-9172-4d6c-9b10-74cb51d57900" providerId="ADAL" clId="{46DCA983-04C1-4486-84C4-7449DA6B4520}" dt="2022-05-18T23:59:00.400" v="1295" actId="478"/>
          <ac:graphicFrameMkLst>
            <pc:docMk/>
            <pc:sldMk cId="2440389072" sldId="485"/>
            <ac:graphicFrameMk id="6" creationId="{B81E367B-C083-4C1B-8FEC-CC9AAF3D6C96}"/>
          </ac:graphicFrameMkLst>
        </pc:graphicFrameChg>
      </pc:sldChg>
      <pc:sldChg chg="addSp delSp modSp add">
        <pc:chgData name="강환수" userId="f1cac8d9-9172-4d6c-9b10-74cb51d57900" providerId="ADAL" clId="{46DCA983-04C1-4486-84C4-7449DA6B4520}" dt="2022-05-19T01:02:03.929" v="2231" actId="6549"/>
        <pc:sldMkLst>
          <pc:docMk/>
          <pc:sldMk cId="1333343038" sldId="486"/>
        </pc:sldMkLst>
        <pc:spChg chg="mod">
          <ac:chgData name="강환수" userId="f1cac8d9-9172-4d6c-9b10-74cb51d57900" providerId="ADAL" clId="{46DCA983-04C1-4486-84C4-7449DA6B4520}" dt="2022-05-18T23:08:47.585" v="563" actId="6549"/>
          <ac:spMkLst>
            <pc:docMk/>
            <pc:sldMk cId="1333343038" sldId="486"/>
            <ac:spMk id="2" creationId="{7CC0BDD5-038E-4441-A146-399EB8E534FE}"/>
          </ac:spMkLst>
        </pc:spChg>
        <pc:spChg chg="mod">
          <ac:chgData name="강환수" userId="f1cac8d9-9172-4d6c-9b10-74cb51d57900" providerId="ADAL" clId="{46DCA983-04C1-4486-84C4-7449DA6B4520}" dt="2022-05-18T23:08:20.498" v="528"/>
          <ac:spMkLst>
            <pc:docMk/>
            <pc:sldMk cId="1333343038" sldId="486"/>
            <ac:spMk id="3" creationId="{9C5F1FA4-B01E-41FA-B0B1-68768B6853BE}"/>
          </ac:spMkLst>
        </pc:spChg>
        <pc:spChg chg="del mod">
          <ac:chgData name="강환수" userId="f1cac8d9-9172-4d6c-9b10-74cb51d57900" providerId="ADAL" clId="{46DCA983-04C1-4486-84C4-7449DA6B4520}" dt="2022-05-18T23:09:38.769" v="573" actId="478"/>
          <ac:spMkLst>
            <pc:docMk/>
            <pc:sldMk cId="1333343038" sldId="486"/>
            <ac:spMk id="5" creationId="{7F017379-1463-4F46-9CF3-EEB9FD6E340F}"/>
          </ac:spMkLst>
        </pc:spChg>
        <pc:spChg chg="add mod">
          <ac:chgData name="강환수" userId="f1cac8d9-9172-4d6c-9b10-74cb51d57900" providerId="ADAL" clId="{46DCA983-04C1-4486-84C4-7449DA6B4520}" dt="2022-05-19T01:02:03.929" v="2231" actId="6549"/>
          <ac:spMkLst>
            <pc:docMk/>
            <pc:sldMk cId="1333343038" sldId="486"/>
            <ac:spMk id="6" creationId="{AFD9ADB2-49DC-47CC-B697-B0670B270978}"/>
          </ac:spMkLst>
        </pc:spChg>
        <pc:graphicFrameChg chg="mod modGraphic">
          <ac:chgData name="강환수" userId="f1cac8d9-9172-4d6c-9b10-74cb51d57900" providerId="ADAL" clId="{46DCA983-04C1-4486-84C4-7449DA6B4520}" dt="2022-05-19T01:00:59.454" v="2227" actId="404"/>
          <ac:graphicFrameMkLst>
            <pc:docMk/>
            <pc:sldMk cId="1333343038" sldId="486"/>
            <ac:graphicFrameMk id="4" creationId="{D8E1195A-39EE-4CB6-B7AA-E5998F1DCC72}"/>
          </ac:graphicFrameMkLst>
        </pc:graphicFrameChg>
      </pc:sldChg>
      <pc:sldChg chg="modSp add">
        <pc:chgData name="강환수" userId="f1cac8d9-9172-4d6c-9b10-74cb51d57900" providerId="ADAL" clId="{46DCA983-04C1-4486-84C4-7449DA6B4520}" dt="2022-05-19T00:38:55.656" v="1904" actId="20577"/>
        <pc:sldMkLst>
          <pc:docMk/>
          <pc:sldMk cId="1538848054" sldId="487"/>
        </pc:sldMkLst>
        <pc:spChg chg="mod">
          <ac:chgData name="강환수" userId="f1cac8d9-9172-4d6c-9b10-74cb51d57900" providerId="ADAL" clId="{46DCA983-04C1-4486-84C4-7449DA6B4520}" dt="2022-05-18T23:11:51.015" v="600" actId="20577"/>
          <ac:spMkLst>
            <pc:docMk/>
            <pc:sldMk cId="1538848054" sldId="487"/>
            <ac:spMk id="2" creationId="{82B3E494-8A65-4D39-9360-E2CD7068F31F}"/>
          </ac:spMkLst>
        </pc:spChg>
        <pc:spChg chg="mod">
          <ac:chgData name="강환수" userId="f1cac8d9-9172-4d6c-9b10-74cb51d57900" providerId="ADAL" clId="{46DCA983-04C1-4486-84C4-7449DA6B4520}" dt="2022-05-19T00:38:55.656" v="1904" actId="20577"/>
          <ac:spMkLst>
            <pc:docMk/>
            <pc:sldMk cId="1538848054" sldId="487"/>
            <ac:spMk id="3" creationId="{A6B9F943-2E20-4B45-A637-FE3F8C1DCD78}"/>
          </ac:spMkLst>
        </pc:spChg>
      </pc:sldChg>
      <pc:sldChg chg="modSp add">
        <pc:chgData name="강환수" userId="f1cac8d9-9172-4d6c-9b10-74cb51d57900" providerId="ADAL" clId="{46DCA983-04C1-4486-84C4-7449DA6B4520}" dt="2022-05-19T00:11:48.087" v="1782" actId="20577"/>
        <pc:sldMkLst>
          <pc:docMk/>
          <pc:sldMk cId="2147797313" sldId="488"/>
        </pc:sldMkLst>
        <pc:spChg chg="mod">
          <ac:chgData name="강환수" userId="f1cac8d9-9172-4d6c-9b10-74cb51d57900" providerId="ADAL" clId="{46DCA983-04C1-4486-84C4-7449DA6B4520}" dt="2022-05-18T23:47:12.483" v="787"/>
          <ac:spMkLst>
            <pc:docMk/>
            <pc:sldMk cId="2147797313" sldId="488"/>
            <ac:spMk id="2" creationId="{B50C73F9-F747-43CC-BBCA-8122FBD3455E}"/>
          </ac:spMkLst>
        </pc:spChg>
        <pc:spChg chg="mod">
          <ac:chgData name="강환수" userId="f1cac8d9-9172-4d6c-9b10-74cb51d57900" providerId="ADAL" clId="{46DCA983-04C1-4486-84C4-7449DA6B4520}" dt="2022-05-19T00:11:48.087" v="1782" actId="20577"/>
          <ac:spMkLst>
            <pc:docMk/>
            <pc:sldMk cId="2147797313" sldId="488"/>
            <ac:spMk id="3" creationId="{5CE752D0-A07B-43B6-8596-CCDCE79AB7DA}"/>
          </ac:spMkLst>
        </pc:spChg>
      </pc:sldChg>
      <pc:sldChg chg="modSp add">
        <pc:chgData name="강환수" userId="f1cac8d9-9172-4d6c-9b10-74cb51d57900" providerId="ADAL" clId="{46DCA983-04C1-4486-84C4-7449DA6B4520}" dt="2022-05-21T23:59:08.677" v="2511"/>
        <pc:sldMkLst>
          <pc:docMk/>
          <pc:sldMk cId="3981925105" sldId="489"/>
        </pc:sldMkLst>
        <pc:spChg chg="mod">
          <ac:chgData name="강환수" userId="f1cac8d9-9172-4d6c-9b10-74cb51d57900" providerId="ADAL" clId="{46DCA983-04C1-4486-84C4-7449DA6B4520}" dt="2022-05-19T00:00:41.827" v="1444" actId="20577"/>
          <ac:spMkLst>
            <pc:docMk/>
            <pc:sldMk cId="3981925105" sldId="489"/>
            <ac:spMk id="2" creationId="{7CC0BDD5-038E-4441-A146-399EB8E534FE}"/>
          </ac:spMkLst>
        </pc:spChg>
        <pc:spChg chg="mod">
          <ac:chgData name="강환수" userId="f1cac8d9-9172-4d6c-9b10-74cb51d57900" providerId="ADAL" clId="{46DCA983-04C1-4486-84C4-7449DA6B4520}" dt="2022-05-21T23:59:08.677" v="2511"/>
          <ac:spMkLst>
            <pc:docMk/>
            <pc:sldMk cId="3981925105" sldId="489"/>
            <ac:spMk id="3" creationId="{9C5F1FA4-B01E-41FA-B0B1-68768B6853BE}"/>
          </ac:spMkLst>
        </pc:spChg>
        <pc:graphicFrameChg chg="mod modGraphic">
          <ac:chgData name="강환수" userId="f1cac8d9-9172-4d6c-9b10-74cb51d57900" providerId="ADAL" clId="{46DCA983-04C1-4486-84C4-7449DA6B4520}" dt="2022-05-21T23:58:48.189" v="2471" actId="1035"/>
          <ac:graphicFrameMkLst>
            <pc:docMk/>
            <pc:sldMk cId="3981925105" sldId="489"/>
            <ac:graphicFrameMk id="6" creationId="{B81E367B-C083-4C1B-8FEC-CC9AAF3D6C96}"/>
          </ac:graphicFrameMkLst>
        </pc:graphicFrameChg>
      </pc:sldChg>
      <pc:sldChg chg="addSp modSp add">
        <pc:chgData name="강환수" userId="f1cac8d9-9172-4d6c-9b10-74cb51d57900" providerId="ADAL" clId="{46DCA983-04C1-4486-84C4-7449DA6B4520}" dt="2022-05-19T00:42:20.450" v="2001" actId="1076"/>
        <pc:sldMkLst>
          <pc:docMk/>
          <pc:sldMk cId="1020839207" sldId="490"/>
        </pc:sldMkLst>
        <pc:spChg chg="mod">
          <ac:chgData name="강환수" userId="f1cac8d9-9172-4d6c-9b10-74cb51d57900" providerId="ADAL" clId="{46DCA983-04C1-4486-84C4-7449DA6B4520}" dt="2022-05-19T00:05:18.611" v="1591" actId="20577"/>
          <ac:spMkLst>
            <pc:docMk/>
            <pc:sldMk cId="1020839207" sldId="490"/>
            <ac:spMk id="2" creationId="{654D5D1C-7CBC-4A05-BBC3-6AAE77D0CCDD}"/>
          </ac:spMkLst>
        </pc:spChg>
        <pc:spChg chg="mod">
          <ac:chgData name="강환수" userId="f1cac8d9-9172-4d6c-9b10-74cb51d57900" providerId="ADAL" clId="{46DCA983-04C1-4486-84C4-7449DA6B4520}" dt="2022-05-19T00:42:02.685" v="1996" actId="6549"/>
          <ac:spMkLst>
            <pc:docMk/>
            <pc:sldMk cId="1020839207" sldId="490"/>
            <ac:spMk id="3" creationId="{3FA07C4A-ED19-4FFC-A285-5CCFBED969FE}"/>
          </ac:spMkLst>
        </pc:spChg>
        <pc:picChg chg="add mod">
          <ac:chgData name="강환수" userId="f1cac8d9-9172-4d6c-9b10-74cb51d57900" providerId="ADAL" clId="{46DCA983-04C1-4486-84C4-7449DA6B4520}" dt="2022-05-19T00:42:20.450" v="2001" actId="1076"/>
          <ac:picMkLst>
            <pc:docMk/>
            <pc:sldMk cId="1020839207" sldId="490"/>
            <ac:picMk id="4" creationId="{740B3765-0A5E-45DC-B856-147F9D0EFC92}"/>
          </ac:picMkLst>
        </pc:picChg>
      </pc:sldChg>
      <pc:sldChg chg="modSp add">
        <pc:chgData name="강환수" userId="f1cac8d9-9172-4d6c-9b10-74cb51d57900" providerId="ADAL" clId="{46DCA983-04C1-4486-84C4-7449DA6B4520}" dt="2022-05-19T00:44:37.316" v="2144" actId="6549"/>
        <pc:sldMkLst>
          <pc:docMk/>
          <pc:sldMk cId="1199835637" sldId="491"/>
        </pc:sldMkLst>
        <pc:spChg chg="mod">
          <ac:chgData name="강환수" userId="f1cac8d9-9172-4d6c-9b10-74cb51d57900" providerId="ADAL" clId="{46DCA983-04C1-4486-84C4-7449DA6B4520}" dt="2022-05-19T00:44:37.316" v="2144" actId="6549"/>
          <ac:spMkLst>
            <pc:docMk/>
            <pc:sldMk cId="1199835637" sldId="491"/>
            <ac:spMk id="3" creationId="{0E73D96B-4F7F-421B-9AD3-BDE31446FAE2}"/>
          </ac:spMkLst>
        </pc:spChg>
        <pc:picChg chg="mod">
          <ac:chgData name="강환수" userId="f1cac8d9-9172-4d6c-9b10-74cb51d57900" providerId="ADAL" clId="{46DCA983-04C1-4486-84C4-7449DA6B4520}" dt="2022-05-19T00:43:35.352" v="2010" actId="1036"/>
          <ac:picMkLst>
            <pc:docMk/>
            <pc:sldMk cId="1199835637" sldId="491"/>
            <ac:picMk id="4" creationId="{36FB2F4D-CE22-42B2-BDF6-FCC3B791C5E0}"/>
          </ac:picMkLst>
        </pc:picChg>
        <pc:picChg chg="mod">
          <ac:chgData name="강환수" userId="f1cac8d9-9172-4d6c-9b10-74cb51d57900" providerId="ADAL" clId="{46DCA983-04C1-4486-84C4-7449DA6B4520}" dt="2022-05-19T00:43:35.352" v="2010" actId="1036"/>
          <ac:picMkLst>
            <pc:docMk/>
            <pc:sldMk cId="1199835637" sldId="491"/>
            <ac:picMk id="5" creationId="{D6B7EA4C-9082-4BF8-A960-02B5B52B569F}"/>
          </ac:picMkLst>
        </pc:picChg>
      </pc:sldChg>
      <pc:sldChg chg="add">
        <pc:chgData name="강환수" userId="f1cac8d9-9172-4d6c-9b10-74cb51d57900" providerId="ADAL" clId="{46DCA983-04C1-4486-84C4-7449DA6B4520}" dt="2022-05-19T00:43:18.580" v="2002"/>
        <pc:sldMkLst>
          <pc:docMk/>
          <pc:sldMk cId="1393633228" sldId="492"/>
        </pc:sldMkLst>
      </pc:sldChg>
      <pc:sldChg chg="add">
        <pc:chgData name="강환수" userId="f1cac8d9-9172-4d6c-9b10-74cb51d57900" providerId="ADAL" clId="{46DCA983-04C1-4486-84C4-7449DA6B4520}" dt="2022-05-19T00:43:18.580" v="2002"/>
        <pc:sldMkLst>
          <pc:docMk/>
          <pc:sldMk cId="1602814737" sldId="493"/>
        </pc:sldMkLst>
      </pc:sldChg>
      <pc:sldChg chg="modSp add">
        <pc:chgData name="강환수" userId="f1cac8d9-9172-4d6c-9b10-74cb51d57900" providerId="ADAL" clId="{46DCA983-04C1-4486-84C4-7449DA6B4520}" dt="2022-05-19T00:56:36.889" v="2206" actId="20577"/>
        <pc:sldMkLst>
          <pc:docMk/>
          <pc:sldMk cId="3967126418" sldId="494"/>
        </pc:sldMkLst>
        <pc:spChg chg="mod">
          <ac:chgData name="강환수" userId="f1cac8d9-9172-4d6c-9b10-74cb51d57900" providerId="ADAL" clId="{46DCA983-04C1-4486-84C4-7449DA6B4520}" dt="2022-05-19T00:48:35.299" v="2179" actId="20577"/>
          <ac:spMkLst>
            <pc:docMk/>
            <pc:sldMk cId="3967126418" sldId="494"/>
            <ac:spMk id="2" creationId="{ED96B097-F4FC-4D9E-A951-072970810D5F}"/>
          </ac:spMkLst>
        </pc:spChg>
        <pc:spChg chg="mod">
          <ac:chgData name="강환수" userId="f1cac8d9-9172-4d6c-9b10-74cb51d57900" providerId="ADAL" clId="{46DCA983-04C1-4486-84C4-7449DA6B4520}" dt="2022-05-19T00:56:36.889" v="2206" actId="20577"/>
          <ac:spMkLst>
            <pc:docMk/>
            <pc:sldMk cId="3967126418" sldId="494"/>
            <ac:spMk id="3" creationId="{5CECC84D-A0E6-4679-89D0-6775B8E6DEC6}"/>
          </ac:spMkLst>
        </pc:spChg>
      </pc:sldChg>
      <pc:sldChg chg="addSp modSp add">
        <pc:chgData name="강환수" userId="f1cac8d9-9172-4d6c-9b10-74cb51d57900" providerId="ADAL" clId="{46DCA983-04C1-4486-84C4-7449DA6B4520}" dt="2022-05-19T01:23:32.052" v="2326" actId="6549"/>
        <pc:sldMkLst>
          <pc:docMk/>
          <pc:sldMk cId="2101109025" sldId="495"/>
        </pc:sldMkLst>
        <pc:spChg chg="mod">
          <ac:chgData name="강환수" userId="f1cac8d9-9172-4d6c-9b10-74cb51d57900" providerId="ADAL" clId="{46DCA983-04C1-4486-84C4-7449DA6B4520}" dt="2022-05-19T01:23:32.052" v="2326" actId="6549"/>
          <ac:spMkLst>
            <pc:docMk/>
            <pc:sldMk cId="2101109025" sldId="495"/>
            <ac:spMk id="2" creationId="{1F3F7F1E-AF76-4321-A969-8E0CEC83BA9D}"/>
          </ac:spMkLst>
        </pc:spChg>
        <pc:picChg chg="add mod">
          <ac:chgData name="강환수" userId="f1cac8d9-9172-4d6c-9b10-74cb51d57900" providerId="ADAL" clId="{46DCA983-04C1-4486-84C4-7449DA6B4520}" dt="2022-05-19T01:22:01.782" v="2239" actId="1076"/>
          <ac:picMkLst>
            <pc:docMk/>
            <pc:sldMk cId="2101109025" sldId="495"/>
            <ac:picMk id="3074" creationId="{6B95FB82-67E4-42E1-B4EA-DBDFC56C1FB9}"/>
          </ac:picMkLst>
        </pc:picChg>
        <pc:picChg chg="add mod">
          <ac:chgData name="강환수" userId="f1cac8d9-9172-4d6c-9b10-74cb51d57900" providerId="ADAL" clId="{46DCA983-04C1-4486-84C4-7449DA6B4520}" dt="2022-05-19T01:22:00.470" v="2238" actId="1076"/>
          <ac:picMkLst>
            <pc:docMk/>
            <pc:sldMk cId="2101109025" sldId="495"/>
            <ac:picMk id="3076" creationId="{4244EB03-A516-443C-AB44-736DB64982AF}"/>
          </ac:picMkLst>
        </pc:picChg>
      </pc:sldChg>
      <pc:sldChg chg="addSp modSp add">
        <pc:chgData name="강환수" userId="f1cac8d9-9172-4d6c-9b10-74cb51d57900" providerId="ADAL" clId="{46DCA983-04C1-4486-84C4-7449DA6B4520}" dt="2022-05-22T00:08:05.174" v="2517" actId="1076"/>
        <pc:sldMkLst>
          <pc:docMk/>
          <pc:sldMk cId="2467771815" sldId="496"/>
        </pc:sldMkLst>
        <pc:spChg chg="mod">
          <ac:chgData name="강환수" userId="f1cac8d9-9172-4d6c-9b10-74cb51d57900" providerId="ADAL" clId="{46DCA983-04C1-4486-84C4-7449DA6B4520}" dt="2022-05-19T07:22:10.697" v="2341" actId="6549"/>
          <ac:spMkLst>
            <pc:docMk/>
            <pc:sldMk cId="2467771815" sldId="496"/>
            <ac:spMk id="2" creationId="{9BACF98D-DB84-4558-9F36-35E23507B30D}"/>
          </ac:spMkLst>
        </pc:spChg>
        <pc:spChg chg="mod">
          <ac:chgData name="강환수" userId="f1cac8d9-9172-4d6c-9b10-74cb51d57900" providerId="ADAL" clId="{46DCA983-04C1-4486-84C4-7449DA6B4520}" dt="2022-05-22T00:07:47.881" v="2513" actId="20577"/>
          <ac:spMkLst>
            <pc:docMk/>
            <pc:sldMk cId="2467771815" sldId="496"/>
            <ac:spMk id="3" creationId="{BB68B010-E867-4886-9BD0-BB25AE908EBE}"/>
          </ac:spMkLst>
        </pc:spChg>
        <pc:picChg chg="add mod">
          <ac:chgData name="강환수" userId="f1cac8d9-9172-4d6c-9b10-74cb51d57900" providerId="ADAL" clId="{46DCA983-04C1-4486-84C4-7449DA6B4520}" dt="2022-05-22T00:08:05.174" v="2517" actId="1076"/>
          <ac:picMkLst>
            <pc:docMk/>
            <pc:sldMk cId="2467771815" sldId="496"/>
            <ac:picMk id="5122" creationId="{55B14D84-5FAF-4F33-9A2D-53E22B47D8E6}"/>
          </ac:picMkLst>
        </pc:picChg>
      </pc:sldChg>
      <pc:sldChg chg="addSp modSp add">
        <pc:chgData name="강환수" userId="f1cac8d9-9172-4d6c-9b10-74cb51d57900" providerId="ADAL" clId="{46DCA983-04C1-4486-84C4-7449DA6B4520}" dt="2022-05-22T00:14:59.597" v="2567" actId="20577"/>
        <pc:sldMkLst>
          <pc:docMk/>
          <pc:sldMk cId="3189395393" sldId="497"/>
        </pc:sldMkLst>
        <pc:spChg chg="mod">
          <ac:chgData name="강환수" userId="f1cac8d9-9172-4d6c-9b10-74cb51d57900" providerId="ADAL" clId="{46DCA983-04C1-4486-84C4-7449DA6B4520}" dt="2022-05-19T07:23:43.801" v="2367" actId="6549"/>
          <ac:spMkLst>
            <pc:docMk/>
            <pc:sldMk cId="3189395393" sldId="497"/>
            <ac:spMk id="2" creationId="{A053EA55-C0E9-46E4-9175-081A455F25E4}"/>
          </ac:spMkLst>
        </pc:spChg>
        <pc:spChg chg="mod">
          <ac:chgData name="강환수" userId="f1cac8d9-9172-4d6c-9b10-74cb51d57900" providerId="ADAL" clId="{46DCA983-04C1-4486-84C4-7449DA6B4520}" dt="2022-05-22T00:14:59.597" v="2567" actId="20577"/>
          <ac:spMkLst>
            <pc:docMk/>
            <pc:sldMk cId="3189395393" sldId="497"/>
            <ac:spMk id="3" creationId="{79A01C33-1B94-4985-A91B-F8AFABB44A88}"/>
          </ac:spMkLst>
        </pc:spChg>
        <pc:picChg chg="add mod">
          <ac:chgData name="강환수" userId="f1cac8d9-9172-4d6c-9b10-74cb51d57900" providerId="ADAL" clId="{46DCA983-04C1-4486-84C4-7449DA6B4520}" dt="2022-05-19T07:24:43.318" v="2372" actId="1076"/>
          <ac:picMkLst>
            <pc:docMk/>
            <pc:sldMk cId="3189395393" sldId="497"/>
            <ac:picMk id="6146" creationId="{50542E0C-7C03-43DC-871F-4A0396BBAD9F}"/>
          </ac:picMkLst>
        </pc:picChg>
      </pc:sldChg>
      <pc:sldChg chg="addSp modSp add">
        <pc:chgData name="강환수" userId="f1cac8d9-9172-4d6c-9b10-74cb51d57900" providerId="ADAL" clId="{46DCA983-04C1-4486-84C4-7449DA6B4520}" dt="2022-05-22T00:25:04.510" v="2589"/>
        <pc:sldMkLst>
          <pc:docMk/>
          <pc:sldMk cId="1058416998" sldId="498"/>
        </pc:sldMkLst>
        <pc:spChg chg="mod">
          <ac:chgData name="강환수" userId="f1cac8d9-9172-4d6c-9b10-74cb51d57900" providerId="ADAL" clId="{46DCA983-04C1-4486-84C4-7449DA6B4520}" dt="2022-05-22T00:25:04.510" v="2589"/>
          <ac:spMkLst>
            <pc:docMk/>
            <pc:sldMk cId="1058416998" sldId="498"/>
            <ac:spMk id="2" creationId="{FE8E6CB6-9073-432E-9BE4-EE88B6D274AE}"/>
          </ac:spMkLst>
        </pc:spChg>
        <pc:picChg chg="add mod">
          <ac:chgData name="강환수" userId="f1cac8d9-9172-4d6c-9b10-74cb51d57900" providerId="ADAL" clId="{46DCA983-04C1-4486-84C4-7449DA6B4520}" dt="2022-05-22T00:24:57.678" v="2571" actId="1076"/>
          <ac:picMkLst>
            <pc:docMk/>
            <pc:sldMk cId="1058416998" sldId="498"/>
            <ac:picMk id="4" creationId="{5ACDFB16-D91A-4CED-9AE9-B414E36339E6}"/>
          </ac:picMkLst>
        </pc:picChg>
      </pc:sldChg>
      <pc:sldChg chg="modSp add">
        <pc:chgData name="강환수" userId="f1cac8d9-9172-4d6c-9b10-74cb51d57900" providerId="ADAL" clId="{46DCA983-04C1-4486-84C4-7449DA6B4520}" dt="2022-05-22T00:40:12.330" v="2798" actId="20577"/>
        <pc:sldMkLst>
          <pc:docMk/>
          <pc:sldMk cId="696850468" sldId="499"/>
        </pc:sldMkLst>
        <pc:spChg chg="mod">
          <ac:chgData name="강환수" userId="f1cac8d9-9172-4d6c-9b10-74cb51d57900" providerId="ADAL" clId="{46DCA983-04C1-4486-84C4-7449DA6B4520}" dt="2022-05-22T00:38:58.966" v="2651" actId="6549"/>
          <ac:spMkLst>
            <pc:docMk/>
            <pc:sldMk cId="696850468" sldId="499"/>
            <ac:spMk id="2" creationId="{7EEC5327-FB5C-42FA-A815-DB8FCD4A188F}"/>
          </ac:spMkLst>
        </pc:spChg>
        <pc:spChg chg="mod">
          <ac:chgData name="강환수" userId="f1cac8d9-9172-4d6c-9b10-74cb51d57900" providerId="ADAL" clId="{46DCA983-04C1-4486-84C4-7449DA6B4520}" dt="2022-05-22T00:40:12.330" v="2798" actId="20577"/>
          <ac:spMkLst>
            <pc:docMk/>
            <pc:sldMk cId="696850468" sldId="499"/>
            <ac:spMk id="3" creationId="{064B0590-2471-4883-A7D5-8D02FCABF797}"/>
          </ac:spMkLst>
        </pc:spChg>
      </pc:sldChg>
      <pc:sldChg chg="addSp modSp add">
        <pc:chgData name="강환수" userId="f1cac8d9-9172-4d6c-9b10-74cb51d57900" providerId="ADAL" clId="{46DCA983-04C1-4486-84C4-7449DA6B4520}" dt="2022-05-22T00:59:18.957" v="2955" actId="1076"/>
        <pc:sldMkLst>
          <pc:docMk/>
          <pc:sldMk cId="1993749777" sldId="500"/>
        </pc:sldMkLst>
        <pc:spChg chg="mod">
          <ac:chgData name="강환수" userId="f1cac8d9-9172-4d6c-9b10-74cb51d57900" providerId="ADAL" clId="{46DCA983-04C1-4486-84C4-7449DA6B4520}" dt="2022-05-22T00:56:10.745" v="2874" actId="6549"/>
          <ac:spMkLst>
            <pc:docMk/>
            <pc:sldMk cId="1993749777" sldId="500"/>
            <ac:spMk id="2" creationId="{90864E9B-55FF-47D5-A9D9-6BE0835AB195}"/>
          </ac:spMkLst>
        </pc:spChg>
        <pc:spChg chg="mod">
          <ac:chgData name="강환수" userId="f1cac8d9-9172-4d6c-9b10-74cb51d57900" providerId="ADAL" clId="{46DCA983-04C1-4486-84C4-7449DA6B4520}" dt="2022-05-22T00:59:12.879" v="2953" actId="20577"/>
          <ac:spMkLst>
            <pc:docMk/>
            <pc:sldMk cId="1993749777" sldId="500"/>
            <ac:spMk id="3" creationId="{DAA0BB67-78E5-4BEF-943C-414472429485}"/>
          </ac:spMkLst>
        </pc:spChg>
        <pc:picChg chg="add mod">
          <ac:chgData name="강환수" userId="f1cac8d9-9172-4d6c-9b10-74cb51d57900" providerId="ADAL" clId="{46DCA983-04C1-4486-84C4-7449DA6B4520}" dt="2022-05-22T00:59:18.957" v="2955" actId="1076"/>
          <ac:picMkLst>
            <pc:docMk/>
            <pc:sldMk cId="1993749777" sldId="500"/>
            <ac:picMk id="4" creationId="{C68800CB-4C57-455C-81CD-5CB7E6244231}"/>
          </ac:picMkLst>
        </pc:picChg>
      </pc:sldChg>
    </pc:docChg>
  </pc:docChgLst>
  <pc:docChgLst>
    <pc:chgData name="강환수" userId="f1cac8d9-9172-4d6c-9b10-74cb51d57900" providerId="ADAL" clId="{D7C39D65-6956-4298-90C6-8FA828AFEF0C}"/>
    <pc:docChg chg="undo custSel addSld delSld modSld sldOrd">
      <pc:chgData name="강환수" userId="f1cac8d9-9172-4d6c-9b10-74cb51d57900" providerId="ADAL" clId="{D7C39D65-6956-4298-90C6-8FA828AFEF0C}" dt="2022-03-11T06:14:07.820" v="7682" actId="6549"/>
      <pc:docMkLst>
        <pc:docMk/>
      </pc:docMkLst>
      <pc:sldChg chg="modSp">
        <pc:chgData name="강환수" userId="f1cac8d9-9172-4d6c-9b10-74cb51d57900" providerId="ADAL" clId="{D7C39D65-6956-4298-90C6-8FA828AFEF0C}" dt="2022-03-11T00:08:56.455" v="3322"/>
        <pc:sldMkLst>
          <pc:docMk/>
          <pc:sldMk cId="0" sldId="256"/>
        </pc:sldMkLst>
        <pc:spChg chg="mod">
          <ac:chgData name="강환수" userId="f1cac8d9-9172-4d6c-9b10-74cb51d57900" providerId="ADAL" clId="{D7C39D65-6956-4298-90C6-8FA828AFEF0C}" dt="2022-03-11T00:08:56.455" v="3322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D7C39D65-6956-4298-90C6-8FA828AFEF0C}" dt="2022-03-09T23:51:33.606" v="43" actId="6549"/>
          <ac:spMkLst>
            <pc:docMk/>
            <pc:sldMk cId="0" sldId="256"/>
            <ac:spMk id="13" creationId="{00000000-0000-0000-0000-000000000000}"/>
          </ac:spMkLst>
        </pc:spChg>
      </pc:sldChg>
      <pc:sldChg chg="addSp modSp">
        <pc:chgData name="강환수" userId="f1cac8d9-9172-4d6c-9b10-74cb51d57900" providerId="ADAL" clId="{D7C39D65-6956-4298-90C6-8FA828AFEF0C}" dt="2022-03-11T06:14:07.820" v="7682" actId="6549"/>
        <pc:sldMkLst>
          <pc:docMk/>
          <pc:sldMk cId="280946256" sldId="275"/>
        </pc:sldMkLst>
        <pc:spChg chg="add mod">
          <ac:chgData name="강환수" userId="f1cac8d9-9172-4d6c-9b10-74cb51d57900" providerId="ADAL" clId="{D7C39D65-6956-4298-90C6-8FA828AFEF0C}" dt="2022-03-10T00:39:41.567" v="1325" actId="1076"/>
          <ac:spMkLst>
            <pc:docMk/>
            <pc:sldMk cId="280946256" sldId="275"/>
            <ac:spMk id="2" creationId="{AB64FF43-1A59-4BFA-B1A1-A6DC49791FFF}"/>
          </ac:spMkLst>
        </pc:spChg>
        <pc:spChg chg="mod">
          <ac:chgData name="강환수" userId="f1cac8d9-9172-4d6c-9b10-74cb51d57900" providerId="ADAL" clId="{D7C39D65-6956-4298-90C6-8FA828AFEF0C}" dt="2022-03-11T06:12:33.196" v="7636" actId="6549"/>
          <ac:spMkLst>
            <pc:docMk/>
            <pc:sldMk cId="280946256" sldId="275"/>
            <ac:spMk id="24" creationId="{00000000-0000-0000-0000-000000000000}"/>
          </ac:spMkLst>
        </pc:spChg>
        <pc:spChg chg="mod">
          <ac:chgData name="강환수" userId="f1cac8d9-9172-4d6c-9b10-74cb51d57900" providerId="ADAL" clId="{D7C39D65-6956-4298-90C6-8FA828AFEF0C}" dt="2022-03-11T06:14:07.820" v="7682" actId="6549"/>
          <ac:spMkLst>
            <pc:docMk/>
            <pc:sldMk cId="280946256" sldId="275"/>
            <ac:spMk id="25" creationId="{00000000-0000-0000-0000-000000000000}"/>
          </ac:spMkLst>
        </pc:spChg>
      </pc:sldChg>
    </pc:docChg>
  </pc:docChgLst>
  <pc:docChgLst>
    <pc:chgData name="강환수" userId="f1cac8d9-9172-4d6c-9b10-74cb51d57900" providerId="ADAL" clId="{DA70B0BD-10AE-4441-9A53-BF0C0DA09A13}"/>
    <pc:docChg chg="undo custSel addSld delSld modSld sldOrd modMainMaster">
      <pc:chgData name="강환수" userId="f1cac8d9-9172-4d6c-9b10-74cb51d57900" providerId="ADAL" clId="{DA70B0BD-10AE-4441-9A53-BF0C0DA09A13}" dt="2022-03-04T01:08:41.032" v="4112" actId="1076"/>
      <pc:docMkLst>
        <pc:docMk/>
      </pc:docMkLst>
      <pc:sldChg chg="modSp">
        <pc:chgData name="강환수" userId="f1cac8d9-9172-4d6c-9b10-74cb51d57900" providerId="ADAL" clId="{DA70B0BD-10AE-4441-9A53-BF0C0DA09A13}" dt="2022-03-02T01:33:43.281" v="2101" actId="1038"/>
        <pc:sldMkLst>
          <pc:docMk/>
          <pc:sldMk cId="0" sldId="256"/>
        </pc:sldMkLst>
        <pc:spChg chg="mod">
          <ac:chgData name="강환수" userId="f1cac8d9-9172-4d6c-9b10-74cb51d57900" providerId="ADAL" clId="{DA70B0BD-10AE-4441-9A53-BF0C0DA09A13}" dt="2022-03-02T01:33:43.281" v="2101" actId="1038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1:14:22.866" v="1834" actId="6549"/>
          <ac:spMkLst>
            <pc:docMk/>
            <pc:sldMk cId="0" sldId="256"/>
            <ac:spMk id="13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1:14:38.770" v="1847" actId="6549"/>
          <ac:spMkLst>
            <pc:docMk/>
            <pc:sldMk cId="0" sldId="256"/>
            <ac:spMk id="14" creationId="{00000000-0000-0000-0000-000000000000}"/>
          </ac:spMkLst>
        </pc:spChg>
      </pc:sldChg>
      <pc:sldChg chg="addSp delSp modSp">
        <pc:chgData name="강환수" userId="f1cac8d9-9172-4d6c-9b10-74cb51d57900" providerId="ADAL" clId="{DA70B0BD-10AE-4441-9A53-BF0C0DA09A13}" dt="2022-03-02T05:15:50.500" v="3605"/>
        <pc:sldMkLst>
          <pc:docMk/>
          <pc:sldMk cId="0" sldId="269"/>
        </pc:sldMkLst>
        <pc:spChg chg="add mod">
          <ac:chgData name="강환수" userId="f1cac8d9-9172-4d6c-9b10-74cb51d57900" providerId="ADAL" clId="{DA70B0BD-10AE-4441-9A53-BF0C0DA09A13}" dt="2022-03-02T01:16:00.444" v="1881" actId="6549"/>
          <ac:spMkLst>
            <pc:docMk/>
            <pc:sldMk cId="0" sldId="269"/>
            <ac:spMk id="15" creationId="{5D33CBC2-96D0-47DE-BA10-7FF7F8FFFECC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16" creationId="{D0E68EB0-C2E6-480B-A887-84C22433B254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18" creationId="{2DCE9D66-F88F-477B-BB20-8622CB586DAD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DA70B0BD-10AE-4441-9A53-BF0C0DA09A13}" dt="2022-03-02T00:42:24.344" v="924" actId="6549"/>
          <ac:spMkLst>
            <pc:docMk/>
            <pc:sldMk cId="0" sldId="269"/>
            <ac:spMk id="25" creationId="{00000000-0000-0000-0000-000000000000}"/>
          </ac:spMkLst>
        </pc:spChg>
        <pc:spChg chg="add">
          <ac:chgData name="강환수" userId="f1cac8d9-9172-4d6c-9b10-74cb51d57900" providerId="ADAL" clId="{DA70B0BD-10AE-4441-9A53-BF0C0DA09A13}" dt="2022-03-02T02:22:57.141" v="2289"/>
          <ac:spMkLst>
            <pc:docMk/>
            <pc:sldMk cId="0" sldId="269"/>
            <ac:spMk id="29" creationId="{9E4A9519-EAC6-4083-814C-CFF1DFF047C1}"/>
          </ac:spMkLst>
        </pc:spChg>
        <pc:spChg chg="mod">
          <ac:chgData name="강환수" userId="f1cac8d9-9172-4d6c-9b10-74cb51d57900" providerId="ADAL" clId="{DA70B0BD-10AE-4441-9A53-BF0C0DA09A13}" dt="2022-03-02T00:42:34.184" v="953" actId="6549"/>
          <ac:spMkLst>
            <pc:docMk/>
            <pc:sldMk cId="0" sldId="269"/>
            <ac:spMk id="30" creationId="{00000000-0000-0000-0000-000000000000}"/>
          </ac:spMkLst>
        </pc:spChg>
        <pc:spChg chg="del">
          <ac:chgData name="강환수" userId="f1cac8d9-9172-4d6c-9b10-74cb51d57900" providerId="ADAL" clId="{DA70B0BD-10AE-4441-9A53-BF0C0DA09A13}" dt="2022-03-02T02:22:56.790" v="2288" actId="478"/>
          <ac:spMkLst>
            <pc:docMk/>
            <pc:sldMk cId="0" sldId="269"/>
            <ac:spMk id="33" creationId="{00000000-0000-0000-0000-000000000000}"/>
          </ac:spMkLst>
        </pc:spChg>
        <pc:spChg chg="add mod">
          <ac:chgData name="강환수" userId="f1cac8d9-9172-4d6c-9b10-74cb51d57900" providerId="ADAL" clId="{DA70B0BD-10AE-4441-9A53-BF0C0DA09A13}" dt="2022-03-02T05:15:26.686" v="3584" actId="6549"/>
          <ac:spMkLst>
            <pc:docMk/>
            <pc:sldMk cId="0" sldId="269"/>
            <ac:spMk id="33" creationId="{F622FD91-C48B-460A-BE49-919E5CD7E909}"/>
          </ac:spMkLst>
        </pc:spChg>
        <pc:spChg chg="add mod">
          <ac:chgData name="강환수" userId="f1cac8d9-9172-4d6c-9b10-74cb51d57900" providerId="ADAL" clId="{DA70B0BD-10AE-4441-9A53-BF0C0DA09A13}" dt="2022-03-02T05:15:31.534" v="3588" actId="6549"/>
          <ac:spMkLst>
            <pc:docMk/>
            <pc:sldMk cId="0" sldId="269"/>
            <ac:spMk id="35" creationId="{01623BEC-CFA1-4E33-A9E1-958C4606CC60}"/>
          </ac:spMkLst>
        </pc:spChg>
        <pc:spChg chg="add mod">
          <ac:chgData name="강환수" userId="f1cac8d9-9172-4d6c-9b10-74cb51d57900" providerId="ADAL" clId="{DA70B0BD-10AE-4441-9A53-BF0C0DA09A13}" dt="2022-03-02T05:15:50.500" v="3605"/>
          <ac:spMkLst>
            <pc:docMk/>
            <pc:sldMk cId="0" sldId="269"/>
            <ac:spMk id="37" creationId="{21D59295-CBD3-4645-950F-7D196977597C}"/>
          </ac:spMkLst>
        </pc:spChg>
        <pc:spChg chg="add mod">
          <ac:chgData name="강환수" userId="f1cac8d9-9172-4d6c-9b10-74cb51d57900" providerId="ADAL" clId="{DA70B0BD-10AE-4441-9A53-BF0C0DA09A13}" dt="2022-03-02T05:15:34.271" v="3592" actId="6549"/>
          <ac:spMkLst>
            <pc:docMk/>
            <pc:sldMk cId="0" sldId="269"/>
            <ac:spMk id="38" creationId="{0CE322AB-43E7-4FD0-B062-1849046E27CB}"/>
          </ac:spMkLst>
        </pc:spChg>
        <pc:cxnChg chg="add mod">
          <ac:chgData name="강환수" userId="f1cac8d9-9172-4d6c-9b10-74cb51d57900" providerId="ADAL" clId="{DA70B0BD-10AE-4441-9A53-BF0C0DA09A13}" dt="2022-03-02T00:44:07.377" v="1046" actId="1036"/>
          <ac:cxnSpMkLst>
            <pc:docMk/>
            <pc:sldMk cId="0" sldId="269"/>
            <ac:cxnSpMk id="17" creationId="{A4B641D3-3070-4244-8ED6-A09A0D423CF2}"/>
          </ac:cxnSpMkLst>
        </pc:cxnChg>
        <pc:cxnChg chg="add mod">
          <ac:chgData name="강환수" userId="f1cac8d9-9172-4d6c-9b10-74cb51d57900" providerId="ADAL" clId="{DA70B0BD-10AE-4441-9A53-BF0C0DA09A13}" dt="2022-03-02T00:44:07.377" v="1046" actId="1036"/>
          <ac:cxnSpMkLst>
            <pc:docMk/>
            <pc:sldMk cId="0" sldId="269"/>
            <ac:cxnSpMk id="27" creationId="{F3078DDD-673B-4B99-8CC9-2B41E3D1EC75}"/>
          </ac:cxnSpMkLst>
        </pc:cxnChg>
        <pc:cxnChg chg="add mod">
          <ac:chgData name="강환수" userId="f1cac8d9-9172-4d6c-9b10-74cb51d57900" providerId="ADAL" clId="{DA70B0BD-10AE-4441-9A53-BF0C0DA09A13}" dt="2022-03-02T05:15:11.621" v="3534" actId="1036"/>
          <ac:cxnSpMkLst>
            <pc:docMk/>
            <pc:sldMk cId="0" sldId="269"/>
            <ac:cxnSpMk id="36" creationId="{07441D83-84BE-484B-8206-A9C1BF171220}"/>
          </ac:cxnSpMkLst>
        </pc:cxnChg>
        <pc:cxnChg chg="add mod">
          <ac:chgData name="강환수" userId="f1cac8d9-9172-4d6c-9b10-74cb51d57900" providerId="ADAL" clId="{DA70B0BD-10AE-4441-9A53-BF0C0DA09A13}" dt="2022-03-02T05:15:11.621" v="3534" actId="1036"/>
          <ac:cxnSpMkLst>
            <pc:docMk/>
            <pc:sldMk cId="0" sldId="269"/>
            <ac:cxnSpMk id="39" creationId="{4BFC7C61-7E4C-46F1-8F71-B8A83BE9B1DB}"/>
          </ac:cxnSpMkLst>
        </pc:cxnChg>
      </pc:sldChg>
      <pc:sldChg chg="addSp delSp modSp add">
        <pc:chgData name="강환수" userId="f1cac8d9-9172-4d6c-9b10-74cb51d57900" providerId="ADAL" clId="{DA70B0BD-10AE-4441-9A53-BF0C0DA09A13}" dt="2022-03-02T01:21:05.935" v="2069"/>
        <pc:sldMkLst>
          <pc:docMk/>
          <pc:sldMk cId="280946256" sldId="275"/>
        </pc:sldMkLst>
        <pc:spChg chg="add">
          <ac:chgData name="강환수" userId="f1cac8d9-9172-4d6c-9b10-74cb51d57900" providerId="ADAL" clId="{DA70B0BD-10AE-4441-9A53-BF0C0DA09A13}" dt="2022-03-02T01:21:05.935" v="2069"/>
          <ac:spMkLst>
            <pc:docMk/>
            <pc:sldMk cId="280946256" sldId="275"/>
            <ac:spMk id="12" creationId="{46F9CA5E-1673-45F4-9C29-593B471097F9}"/>
          </ac:spMkLst>
        </pc:spChg>
        <pc:spChg chg="del">
          <ac:chgData name="강환수" userId="f1cac8d9-9172-4d6c-9b10-74cb51d57900" providerId="ADAL" clId="{DA70B0BD-10AE-4441-9A53-BF0C0DA09A13}" dt="2022-03-02T01:21:05.533" v="2068" actId="478"/>
          <ac:spMkLst>
            <pc:docMk/>
            <pc:sldMk cId="280946256" sldId="275"/>
            <ac:spMk id="13" creationId="{00000000-0000-0000-0000-000000000000}"/>
          </ac:spMkLst>
        </pc:spChg>
        <pc:spChg chg="del">
          <ac:chgData name="강환수" userId="f1cac8d9-9172-4d6c-9b10-74cb51d57900" providerId="ADAL" clId="{DA70B0BD-10AE-4441-9A53-BF0C0DA09A13}" dt="2022-03-02T01:15:22.931" v="1849" actId="478"/>
          <ac:spMkLst>
            <pc:docMk/>
            <pc:sldMk cId="280946256" sldId="275"/>
            <ac:spMk id="16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0:19:44.309" v="490" actId="6549"/>
          <ac:spMkLst>
            <pc:docMk/>
            <pc:sldMk cId="280946256" sldId="275"/>
            <ac:spMk id="25" creationId="{00000000-0000-0000-0000-000000000000}"/>
          </ac:spMkLst>
        </pc:spChg>
      </pc:sldChg>
      <pc:sldMasterChg chg="modSldLayout">
        <pc:chgData name="강환수" userId="f1cac8d9-9172-4d6c-9b10-74cb51d57900" providerId="ADAL" clId="{DA70B0BD-10AE-4441-9A53-BF0C0DA09A13}" dt="2022-03-02T01:20:13.707" v="2066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DA70B0BD-10AE-4441-9A53-BF0C0DA09A13}" dt="2022-03-02T01:20:04.329" v="2064" actId="1038"/>
          <pc:sldLayoutMkLst>
            <pc:docMk/>
            <pc:sldMasterMk cId="0" sldId="2147483648"/>
            <pc:sldLayoutMk cId="0" sldId="2147483650"/>
          </pc:sldLayoutMkLst>
          <pc:spChg chg="mod">
            <ac:chgData name="강환수" userId="f1cac8d9-9172-4d6c-9b10-74cb51d57900" providerId="ADAL" clId="{DA70B0BD-10AE-4441-9A53-BF0C0DA09A13}" dt="2022-03-02T00:37:04.851" v="732" actId="207"/>
            <ac:spMkLst>
              <pc:docMk/>
              <pc:sldMasterMk cId="0" sldId="2147483648"/>
              <pc:sldLayoutMk cId="0" sldId="2147483650"/>
              <ac:spMk id="9" creationId="{00000000-0000-0000-0000-000000000000}"/>
            </ac:spMkLst>
          </pc:spChg>
          <pc:spChg chg="mod">
            <ac:chgData name="강환수" userId="f1cac8d9-9172-4d6c-9b10-74cb51d57900" providerId="ADAL" clId="{DA70B0BD-10AE-4441-9A53-BF0C0DA09A13}" dt="2022-03-02T01:20:04.329" v="2064" actId="1038"/>
            <ac:spMkLst>
              <pc:docMk/>
              <pc:sldMasterMk cId="0" sldId="2147483648"/>
              <pc:sldLayoutMk cId="0" sldId="2147483650"/>
              <ac:spMk id="26" creationId="{00000000-0000-0000-0000-000000000000}"/>
            </ac:spMkLst>
          </pc:spChg>
        </pc:sldLayoutChg>
        <pc:sldLayoutChg chg="addSp delSp modSp">
          <pc:chgData name="강환수" userId="f1cac8d9-9172-4d6c-9b10-74cb51d57900" providerId="ADAL" clId="{DA70B0BD-10AE-4441-9A53-BF0C0DA09A13}" dt="2022-03-02T01:20:13.707" v="2066"/>
          <pc:sldLayoutMkLst>
            <pc:docMk/>
            <pc:sldMasterMk cId="0" sldId="2147483648"/>
            <pc:sldLayoutMk cId="0" sldId="2147483651"/>
          </pc:sldLayoutMkLst>
          <pc:spChg chg="del">
            <ac:chgData name="강환수" userId="f1cac8d9-9172-4d6c-9b10-74cb51d57900" providerId="ADAL" clId="{DA70B0BD-10AE-4441-9A53-BF0C0DA09A13}" dt="2022-03-02T00:11:48.685" v="121" actId="478"/>
            <ac:spMkLst>
              <pc:docMk/>
              <pc:sldMasterMk cId="0" sldId="2147483648"/>
              <pc:sldLayoutMk cId="0" sldId="2147483651"/>
              <ac:spMk id="7" creationId="{00000000-0000-0000-0000-000000000000}"/>
            </ac:spMkLst>
          </pc:spChg>
          <pc:spChg chg="mod">
            <ac:chgData name="강환수" userId="f1cac8d9-9172-4d6c-9b10-74cb51d57900" providerId="ADAL" clId="{DA70B0BD-10AE-4441-9A53-BF0C0DA09A13}" dt="2022-03-02T00:36:57.736" v="731" actId="207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  <pc:spChg chg="add del">
            <ac:chgData name="강환수" userId="f1cac8d9-9172-4d6c-9b10-74cb51d57900" providerId="ADAL" clId="{DA70B0BD-10AE-4441-9A53-BF0C0DA09A13}" dt="2022-03-02T01:20:13.329" v="2065" actId="478"/>
            <ac:spMkLst>
              <pc:docMk/>
              <pc:sldMasterMk cId="0" sldId="2147483648"/>
              <pc:sldLayoutMk cId="0" sldId="2147483651"/>
              <ac:spMk id="14" creationId="{372F979E-D5B4-4677-83AE-34CC3026A1B6}"/>
            </ac:spMkLst>
          </pc:spChg>
          <pc:spChg chg="add">
            <ac:chgData name="강환수" userId="f1cac8d9-9172-4d6c-9b10-74cb51d57900" providerId="ADAL" clId="{DA70B0BD-10AE-4441-9A53-BF0C0DA09A13}" dt="2022-03-02T01:20:13.707" v="2066"/>
            <ac:spMkLst>
              <pc:docMk/>
              <pc:sldMasterMk cId="0" sldId="2147483648"/>
              <pc:sldLayoutMk cId="0" sldId="2147483651"/>
              <ac:spMk id="15" creationId="{4EBA6210-3141-4C19-B16A-9381998AD7C5}"/>
            </ac:spMkLst>
          </pc:spChg>
        </pc:sldLayoutChg>
      </pc:sldMasterChg>
    </pc:docChg>
  </pc:docChgLst>
  <pc:docChgLst>
    <pc:chgData name="강환수" userId="f1cac8d9-9172-4d6c-9b10-74cb51d57900" providerId="ADAL" clId="{AC1B6E21-83A5-48CD-9AC2-6913CD9DA73B}"/>
    <pc:docChg chg="undo custSel addSld delSld modSld sldOrd modMainMaster">
      <pc:chgData name="강환수" userId="f1cac8d9-9172-4d6c-9b10-74cb51d57900" providerId="ADAL" clId="{AC1B6E21-83A5-48CD-9AC2-6913CD9DA73B}" dt="2022-03-17T02:17:25.713" v="16777" actId="1037"/>
      <pc:docMkLst>
        <pc:docMk/>
      </pc:docMkLst>
      <pc:sldChg chg="modSp">
        <pc:chgData name="강환수" userId="f1cac8d9-9172-4d6c-9b10-74cb51d57900" providerId="ADAL" clId="{AC1B6E21-83A5-48CD-9AC2-6913CD9DA73B}" dt="2022-03-13T09:00:26.887" v="12139" actId="6549"/>
        <pc:sldMkLst>
          <pc:docMk/>
          <pc:sldMk cId="0" sldId="256"/>
        </pc:sldMkLst>
        <pc:spChg chg="mod">
          <ac:chgData name="강환수" userId="f1cac8d9-9172-4d6c-9b10-74cb51d57900" providerId="ADAL" clId="{AC1B6E21-83A5-48CD-9AC2-6913CD9DA73B}" dt="2022-03-13T07:08:43.869" v="11530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3T09:00:26.887" v="12139" actId="6549"/>
          <ac:spMkLst>
            <pc:docMk/>
            <pc:sldMk cId="0" sldId="256"/>
            <ac:spMk id="13" creationId="{00000000-0000-0000-0000-000000000000}"/>
          </ac:spMkLst>
        </pc:spChg>
      </pc:sldChg>
      <pc:sldChg chg="addSp delSp modSp">
        <pc:chgData name="강환수" userId="f1cac8d9-9172-4d6c-9b10-74cb51d57900" providerId="ADAL" clId="{AC1B6E21-83A5-48CD-9AC2-6913CD9DA73B}" dt="2022-03-14T06:02:35.672" v="16353" actId="1037"/>
        <pc:sldMkLst>
          <pc:docMk/>
          <pc:sldMk cId="0" sldId="269"/>
        </pc:sldMkLst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5" creationId="{5D33CBC2-96D0-47DE-BA10-7FF7F8FFFECC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6" creationId="{D0E68EB0-C2E6-480B-A887-84C22433B254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8" creationId="{2DCE9D66-F88F-477B-BB20-8622CB586DAD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4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5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6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0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1" creationId="{00000000-0000-0000-0000-000000000000}"/>
          </ac:spMkLst>
        </pc:spChg>
        <pc:spChg chg="del mod">
          <ac:chgData name="강환수" userId="f1cac8d9-9172-4d6c-9b10-74cb51d57900" providerId="ADAL" clId="{AC1B6E21-83A5-48CD-9AC2-6913CD9DA73B}" dt="2022-03-12T07:32:15.219" v="6966"/>
          <ac:spMkLst>
            <pc:docMk/>
            <pc:sldMk cId="0" sldId="269"/>
            <ac:spMk id="33" creationId="{F622FD91-C48B-460A-BE49-919E5CD7E909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5" creationId="{01623BEC-CFA1-4E33-A9E1-958C4606CC6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7" creationId="{21D59295-CBD3-4645-950F-7D196977597C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8" creationId="{0CE322AB-43E7-4FD0-B062-1849046E27CB}"/>
          </ac:spMkLst>
        </pc:spChg>
        <pc:spChg chg="add 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40" creationId="{08A59B5F-931C-4EBB-98BD-BD8EFB7F664F}"/>
          </ac:spMkLst>
        </pc:spChg>
        <pc:picChg chg="mod">
          <ac:chgData name="강환수" userId="f1cac8d9-9172-4d6c-9b10-74cb51d57900" providerId="ADAL" clId="{AC1B6E21-83A5-48CD-9AC2-6913CD9DA73B}" dt="2022-03-14T06:02:35.672" v="16353" actId="1037"/>
          <ac:picMkLst>
            <pc:docMk/>
            <pc:sldMk cId="0" sldId="269"/>
            <ac:picMk id="34" creationId="{00000000-0000-0000-0000-000000000000}"/>
          </ac:picMkLst>
        </pc:pic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17" creationId="{A4B641D3-3070-4244-8ED6-A09A0D423CF2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27" creationId="{F3078DDD-673B-4B99-8CC9-2B41E3D1EC75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28" creationId="{00000000-0000-0000-0000-00000000000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2" creationId="{00000000-0000-0000-0000-00000000000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6" creationId="{07441D83-84BE-484B-8206-A9C1BF17122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9" creationId="{4BFC7C61-7E4C-46F1-8F71-B8A83BE9B1DB}"/>
          </ac:cxnSpMkLst>
        </pc:cxnChg>
      </pc:sldChg>
      <pc:sldChg chg="modSp add">
        <pc:chgData name="강환수" userId="f1cac8d9-9172-4d6c-9b10-74cb51d57900" providerId="ADAL" clId="{AC1B6E21-83A5-48CD-9AC2-6913CD9DA73B}" dt="2022-03-13T23:52:22.842" v="12958" actId="1036"/>
        <pc:sldMkLst>
          <pc:docMk/>
          <pc:sldMk cId="2477377263" sldId="273"/>
        </pc:sldMkLst>
        <pc:spChg chg="mod">
          <ac:chgData name="강환수" userId="f1cac8d9-9172-4d6c-9b10-74cb51d57900" providerId="ADAL" clId="{AC1B6E21-83A5-48CD-9AC2-6913CD9DA73B}" dt="2022-03-13T23:52:19.362" v="12956" actId="20577"/>
          <ac:spMkLst>
            <pc:docMk/>
            <pc:sldMk cId="2477377263" sldId="273"/>
            <ac:spMk id="3" creationId="{41C3D33D-E8EC-4E13-A75D-4477D139882F}"/>
          </ac:spMkLst>
        </pc:spChg>
        <pc:picChg chg="mod">
          <ac:chgData name="강환수" userId="f1cac8d9-9172-4d6c-9b10-74cb51d57900" providerId="ADAL" clId="{AC1B6E21-83A5-48CD-9AC2-6913CD9DA73B}" dt="2022-03-13T23:52:22.842" v="12958" actId="1036"/>
          <ac:picMkLst>
            <pc:docMk/>
            <pc:sldMk cId="2477377263" sldId="273"/>
            <ac:picMk id="4" creationId="{6BD25B08-2EEE-4E4A-9430-F09F3FDA37B2}"/>
          </ac:picMkLst>
        </pc:picChg>
      </pc:sldChg>
      <pc:sldChg chg="addSp modSp">
        <pc:chgData name="강환수" userId="f1cac8d9-9172-4d6c-9b10-74cb51d57900" providerId="ADAL" clId="{AC1B6E21-83A5-48CD-9AC2-6913CD9DA73B}" dt="2022-03-12T07:29:38.003" v="6941" actId="6549"/>
        <pc:sldMkLst>
          <pc:docMk/>
          <pc:sldMk cId="280946256" sldId="275"/>
        </pc:sldMkLst>
        <pc:spChg chg="mod">
          <ac:chgData name="강환수" userId="f1cac8d9-9172-4d6c-9b10-74cb51d57900" providerId="ADAL" clId="{AC1B6E21-83A5-48CD-9AC2-6913CD9DA73B}" dt="2022-03-12T07:29:38.003" v="6941" actId="6549"/>
          <ac:spMkLst>
            <pc:docMk/>
            <pc:sldMk cId="280946256" sldId="275"/>
            <ac:spMk id="25" creationId="{00000000-0000-0000-0000-000000000000}"/>
          </ac:spMkLst>
        </pc:spChg>
        <pc:picChg chg="add mod">
          <ac:chgData name="강환수" userId="f1cac8d9-9172-4d6c-9b10-74cb51d57900" providerId="ADAL" clId="{AC1B6E21-83A5-48CD-9AC2-6913CD9DA73B}" dt="2022-03-12T00:22:13.240" v="136" actId="1076"/>
          <ac:picMkLst>
            <pc:docMk/>
            <pc:sldMk cId="280946256" sldId="275"/>
            <ac:picMk id="1026" creationId="{A563E2DC-E687-4187-A8E1-E0540855C6EE}"/>
          </ac:picMkLst>
        </pc:picChg>
      </pc:sldChg>
      <pc:sldChg chg="addSp modSp add del ord">
        <pc:chgData name="강환수" userId="f1cac8d9-9172-4d6c-9b10-74cb51d57900" providerId="ADAL" clId="{AC1B6E21-83A5-48CD-9AC2-6913CD9DA73B}" dt="2022-03-14T00:04:59.912" v="13247" actId="1076"/>
        <pc:sldMkLst>
          <pc:docMk/>
          <pc:sldMk cId="1752099735" sldId="291"/>
        </pc:sldMkLst>
        <pc:spChg chg="mod">
          <ac:chgData name="강환수" userId="f1cac8d9-9172-4d6c-9b10-74cb51d57900" providerId="ADAL" clId="{AC1B6E21-83A5-48CD-9AC2-6913CD9DA73B}" dt="2022-03-13T09:30:43.737" v="12437"/>
          <ac:spMkLst>
            <pc:docMk/>
            <pc:sldMk cId="1752099735" sldId="291"/>
            <ac:spMk id="2" creationId="{2E0FE86C-DA64-44CF-AA18-E152540D8CDB}"/>
          </ac:spMkLst>
        </pc:spChg>
        <pc:picChg chg="mod">
          <ac:chgData name="강환수" userId="f1cac8d9-9172-4d6c-9b10-74cb51d57900" providerId="ADAL" clId="{AC1B6E21-83A5-48CD-9AC2-6913CD9DA73B}" dt="2022-03-14T00:04:55.358" v="13245" actId="1076"/>
          <ac:picMkLst>
            <pc:docMk/>
            <pc:sldMk cId="1752099735" sldId="291"/>
            <ac:picMk id="4" creationId="{408D9B91-B4E9-4750-A635-C1C039630F3A}"/>
          </ac:picMkLst>
        </pc:picChg>
        <pc:picChg chg="add mod">
          <ac:chgData name="강환수" userId="f1cac8d9-9172-4d6c-9b10-74cb51d57900" providerId="ADAL" clId="{AC1B6E21-83A5-48CD-9AC2-6913CD9DA73B}" dt="2022-03-14T00:04:59.912" v="13247" actId="1076"/>
          <ac:picMkLst>
            <pc:docMk/>
            <pc:sldMk cId="1752099735" sldId="291"/>
            <ac:picMk id="6" creationId="{ECAE318D-F983-43EA-B1D4-5A2F62E52D9D}"/>
          </ac:picMkLst>
        </pc:picChg>
      </pc:sldChg>
      <pc:sldChg chg="addSp modSp add ord">
        <pc:chgData name="강환수" userId="f1cac8d9-9172-4d6c-9b10-74cb51d57900" providerId="ADAL" clId="{AC1B6E21-83A5-48CD-9AC2-6913CD9DA73B}" dt="2022-03-13T23:29:43.641" v="12453" actId="6549"/>
        <pc:sldMkLst>
          <pc:docMk/>
          <pc:sldMk cId="2089946424" sldId="346"/>
        </pc:sldMkLst>
        <pc:spChg chg="mod">
          <ac:chgData name="강환수" userId="f1cac8d9-9172-4d6c-9b10-74cb51d57900" providerId="ADAL" clId="{AC1B6E21-83A5-48CD-9AC2-6913CD9DA73B}" dt="2022-03-13T09:03:57.142" v="12196" actId="6549"/>
          <ac:spMkLst>
            <pc:docMk/>
            <pc:sldMk cId="2089946424" sldId="346"/>
            <ac:spMk id="2" creationId="{28817718-679F-4757-A9B6-0682826AAC63}"/>
          </ac:spMkLst>
        </pc:spChg>
        <pc:spChg chg="mod">
          <ac:chgData name="강환수" userId="f1cac8d9-9172-4d6c-9b10-74cb51d57900" providerId="ADAL" clId="{AC1B6E21-83A5-48CD-9AC2-6913CD9DA73B}" dt="2022-03-13T23:29:43.641" v="12453" actId="6549"/>
          <ac:spMkLst>
            <pc:docMk/>
            <pc:sldMk cId="2089946424" sldId="346"/>
            <ac:spMk id="3" creationId="{BC28630C-2285-403A-963F-586E68FB7277}"/>
          </ac:spMkLst>
        </pc:spChg>
        <pc:picChg chg="add mod">
          <ac:chgData name="강환수" userId="f1cac8d9-9172-4d6c-9b10-74cb51d57900" providerId="ADAL" clId="{AC1B6E21-83A5-48CD-9AC2-6913CD9DA73B}" dt="2022-03-12T01:26:31.144" v="2277" actId="1076"/>
          <ac:picMkLst>
            <pc:docMk/>
            <pc:sldMk cId="2089946424" sldId="346"/>
            <ac:picMk id="4" creationId="{26EF55E5-7148-460E-894A-E34FE43E3141}"/>
          </ac:picMkLst>
        </pc:picChg>
      </pc:sldChg>
      <pc:sldChg chg="addSp delSp modSp add ord">
        <pc:chgData name="강환수" userId="f1cac8d9-9172-4d6c-9b10-74cb51d57900" providerId="ADAL" clId="{AC1B6E21-83A5-48CD-9AC2-6913CD9DA73B}" dt="2022-03-13T23:35:10.982" v="12627" actId="1076"/>
        <pc:sldMkLst>
          <pc:docMk/>
          <pc:sldMk cId="696143681" sldId="349"/>
        </pc:sldMkLst>
        <pc:spChg chg="mod">
          <ac:chgData name="강환수" userId="f1cac8d9-9172-4d6c-9b10-74cb51d57900" providerId="ADAL" clId="{AC1B6E21-83A5-48CD-9AC2-6913CD9DA73B}" dt="2022-03-12T00:24:17.517" v="187" actId="20577"/>
          <ac:spMkLst>
            <pc:docMk/>
            <pc:sldMk cId="696143681" sldId="349"/>
            <ac:spMk id="2" creationId="{0063664D-F9FD-4356-A336-AC2D7CF27781}"/>
          </ac:spMkLst>
        </pc:spChg>
        <pc:spChg chg="mod">
          <ac:chgData name="강환수" userId="f1cac8d9-9172-4d6c-9b10-74cb51d57900" providerId="ADAL" clId="{AC1B6E21-83A5-48CD-9AC2-6913CD9DA73B}" dt="2022-03-13T23:32:50.550" v="12622" actId="6549"/>
          <ac:spMkLst>
            <pc:docMk/>
            <pc:sldMk cId="696143681" sldId="349"/>
            <ac:spMk id="3" creationId="{E310B2CC-AC84-4367-99EC-35369C77257A}"/>
          </ac:spMkLst>
        </pc:spChg>
        <pc:picChg chg="add mod">
          <ac:chgData name="강환수" userId="f1cac8d9-9172-4d6c-9b10-74cb51d57900" providerId="ADAL" clId="{AC1B6E21-83A5-48CD-9AC2-6913CD9DA73B}" dt="2022-03-13T23:35:10.982" v="12627" actId="1076"/>
          <ac:picMkLst>
            <pc:docMk/>
            <pc:sldMk cId="696143681" sldId="349"/>
            <ac:picMk id="1026" creationId="{DD424D94-C641-4659-B44E-E90FD439D775}"/>
          </ac:picMkLst>
        </pc:picChg>
        <pc:picChg chg="add del mod">
          <ac:chgData name="강환수" userId="f1cac8d9-9172-4d6c-9b10-74cb51d57900" providerId="ADAL" clId="{AC1B6E21-83A5-48CD-9AC2-6913CD9DA73B}" dt="2022-03-13T23:30:05.381" v="12455"/>
          <ac:picMkLst>
            <pc:docMk/>
            <pc:sldMk cId="696143681" sldId="349"/>
            <ac:picMk id="2050" creationId="{789EBA41-EA6E-4DE0-8DCB-087EEF4DA908}"/>
          </ac:picMkLst>
        </pc:picChg>
      </pc:sldChg>
      <pc:sldChg chg="addSp modSp add ord">
        <pc:chgData name="강환수" userId="f1cac8d9-9172-4d6c-9b10-74cb51d57900" providerId="ADAL" clId="{AC1B6E21-83A5-48CD-9AC2-6913CD9DA73B}" dt="2022-03-12T00:51:56.352" v="1185" actId="20577"/>
        <pc:sldMkLst>
          <pc:docMk/>
          <pc:sldMk cId="3038008101" sldId="358"/>
        </pc:sldMkLst>
        <pc:spChg chg="mod">
          <ac:chgData name="강환수" userId="f1cac8d9-9172-4d6c-9b10-74cb51d57900" providerId="ADAL" clId="{AC1B6E21-83A5-48CD-9AC2-6913CD9DA73B}" dt="2022-03-12T00:39:51.001" v="750" actId="6549"/>
          <ac:spMkLst>
            <pc:docMk/>
            <pc:sldMk cId="3038008101" sldId="358"/>
            <ac:spMk id="2" creationId="{0063664D-F9FD-4356-A336-AC2D7CF27781}"/>
          </ac:spMkLst>
        </pc:spChg>
        <pc:spChg chg="mod">
          <ac:chgData name="강환수" userId="f1cac8d9-9172-4d6c-9b10-74cb51d57900" providerId="ADAL" clId="{AC1B6E21-83A5-48CD-9AC2-6913CD9DA73B}" dt="2022-03-12T00:51:56.352" v="1185" actId="20577"/>
          <ac:spMkLst>
            <pc:docMk/>
            <pc:sldMk cId="3038008101" sldId="358"/>
            <ac:spMk id="3" creationId="{E310B2CC-AC84-4367-99EC-35369C77257A}"/>
          </ac:spMkLst>
        </pc:spChg>
        <pc:picChg chg="add mod">
          <ac:chgData name="강환수" userId="f1cac8d9-9172-4d6c-9b10-74cb51d57900" providerId="ADAL" clId="{AC1B6E21-83A5-48CD-9AC2-6913CD9DA73B}" dt="2022-03-12T00:51:50.639" v="1184" actId="1035"/>
          <ac:picMkLst>
            <pc:docMk/>
            <pc:sldMk cId="3038008101" sldId="358"/>
            <ac:picMk id="4098" creationId="{59617F83-8C5F-4BDC-BF6B-8A708257D495}"/>
          </ac:picMkLst>
        </pc:picChg>
        <pc:picChg chg="add mod">
          <ac:chgData name="강환수" userId="f1cac8d9-9172-4d6c-9b10-74cb51d57900" providerId="ADAL" clId="{AC1B6E21-83A5-48CD-9AC2-6913CD9DA73B}" dt="2022-03-12T00:51:50.639" v="1184" actId="1035"/>
          <ac:picMkLst>
            <pc:docMk/>
            <pc:sldMk cId="3038008101" sldId="358"/>
            <ac:picMk id="4100" creationId="{0EB29D2F-ED45-49FD-9C8F-530BC6BD4CCE}"/>
          </ac:picMkLst>
        </pc:picChg>
        <pc:picChg chg="add mod">
          <ac:chgData name="강환수" userId="f1cac8d9-9172-4d6c-9b10-74cb51d57900" providerId="ADAL" clId="{AC1B6E21-83A5-48CD-9AC2-6913CD9DA73B}" dt="2022-03-12T00:51:50.639" v="1184" actId="1035"/>
          <ac:picMkLst>
            <pc:docMk/>
            <pc:sldMk cId="3038008101" sldId="358"/>
            <ac:picMk id="4102" creationId="{C4D0564A-7B48-49F4-A88C-C9E99BFA1390}"/>
          </ac:picMkLst>
        </pc:picChg>
      </pc:sldChg>
      <pc:sldChg chg="addSp delSp modSp add ord">
        <pc:chgData name="강환수" userId="f1cac8d9-9172-4d6c-9b10-74cb51d57900" providerId="ADAL" clId="{AC1B6E21-83A5-48CD-9AC2-6913CD9DA73B}" dt="2022-03-12T02:09:14.007" v="2927" actId="1076"/>
        <pc:sldMkLst>
          <pc:docMk/>
          <pc:sldMk cId="1707826271" sldId="359"/>
        </pc:sldMkLst>
        <pc:spChg chg="mod">
          <ac:chgData name="강환수" userId="f1cac8d9-9172-4d6c-9b10-74cb51d57900" providerId="ADAL" clId="{AC1B6E21-83A5-48CD-9AC2-6913CD9DA73B}" dt="2022-03-12T01:45:34.796" v="2538" actId="20577"/>
          <ac:spMkLst>
            <pc:docMk/>
            <pc:sldMk cId="1707826271" sldId="359"/>
            <ac:spMk id="2" creationId="{2116ADD0-0BCA-49F7-84FD-E5DADA156FC0}"/>
          </ac:spMkLst>
        </pc:spChg>
        <pc:spChg chg="mod">
          <ac:chgData name="강환수" userId="f1cac8d9-9172-4d6c-9b10-74cb51d57900" providerId="ADAL" clId="{AC1B6E21-83A5-48CD-9AC2-6913CD9DA73B}" dt="2022-03-12T01:46:53.597" v="2684" actId="15"/>
          <ac:spMkLst>
            <pc:docMk/>
            <pc:sldMk cId="1707826271" sldId="359"/>
            <ac:spMk id="3" creationId="{D442DC83-2025-4518-A754-47B8BE1B66F4}"/>
          </ac:spMkLst>
        </pc:spChg>
        <pc:picChg chg="add del mod">
          <ac:chgData name="강환수" userId="f1cac8d9-9172-4d6c-9b10-74cb51d57900" providerId="ADAL" clId="{AC1B6E21-83A5-48CD-9AC2-6913CD9DA73B}" dt="2022-03-12T01:44:14.742" v="2496"/>
          <ac:picMkLst>
            <pc:docMk/>
            <pc:sldMk cId="1707826271" sldId="359"/>
            <ac:picMk id="4" creationId="{D4FECB41-ECD6-40ED-8C08-C0546B01706D}"/>
          </ac:picMkLst>
        </pc:picChg>
        <pc:picChg chg="add mod">
          <ac:chgData name="강환수" userId="f1cac8d9-9172-4d6c-9b10-74cb51d57900" providerId="ADAL" clId="{AC1B6E21-83A5-48CD-9AC2-6913CD9DA73B}" dt="2022-03-12T02:09:14.007" v="2927" actId="1076"/>
          <ac:picMkLst>
            <pc:docMk/>
            <pc:sldMk cId="1707826271" sldId="359"/>
            <ac:picMk id="10242" creationId="{B1BD5B2E-C394-4405-9195-53A689DDD8D2}"/>
          </ac:picMkLst>
        </pc:picChg>
      </pc:sldChg>
      <pc:sldChg chg="addSp modSp add">
        <pc:chgData name="강환수" userId="f1cac8d9-9172-4d6c-9b10-74cb51d57900" providerId="ADAL" clId="{AC1B6E21-83A5-48CD-9AC2-6913CD9DA73B}" dt="2022-03-12T01:25:01.386" v="2247" actId="6549"/>
        <pc:sldMkLst>
          <pc:docMk/>
          <pc:sldMk cId="4116892976" sldId="360"/>
        </pc:sldMkLst>
        <pc:spChg chg="mod">
          <ac:chgData name="강환수" userId="f1cac8d9-9172-4d6c-9b10-74cb51d57900" providerId="ADAL" clId="{AC1B6E21-83A5-48CD-9AC2-6913CD9DA73B}" dt="2022-03-12T01:25:01.386" v="2247" actId="6549"/>
          <ac:spMkLst>
            <pc:docMk/>
            <pc:sldMk cId="4116892976" sldId="360"/>
            <ac:spMk id="2" creationId="{416F466F-EDE5-4C7B-A1E3-6371FDF7F223}"/>
          </ac:spMkLst>
        </pc:spChg>
        <pc:spChg chg="mod">
          <ac:chgData name="강환수" userId="f1cac8d9-9172-4d6c-9b10-74cb51d57900" providerId="ADAL" clId="{AC1B6E21-83A5-48CD-9AC2-6913CD9DA73B}" dt="2022-03-12T00:58:23.799" v="1597" actId="6549"/>
          <ac:spMkLst>
            <pc:docMk/>
            <pc:sldMk cId="4116892976" sldId="360"/>
            <ac:spMk id="3" creationId="{4EB49440-34D0-4A17-8CC1-2CB35B911CC7}"/>
          </ac:spMkLst>
        </pc:spChg>
        <pc:picChg chg="add mod">
          <ac:chgData name="강환수" userId="f1cac8d9-9172-4d6c-9b10-74cb51d57900" providerId="ADAL" clId="{AC1B6E21-83A5-48CD-9AC2-6913CD9DA73B}" dt="2022-03-12T00:58:10.630" v="1552" actId="1036"/>
          <ac:picMkLst>
            <pc:docMk/>
            <pc:sldMk cId="4116892976" sldId="360"/>
            <ac:picMk id="3074" creationId="{0123222B-158C-4D90-8644-CC08A9F5069A}"/>
          </ac:picMkLst>
        </pc:picChg>
      </pc:sldChg>
      <pc:sldChg chg="addSp modSp add">
        <pc:chgData name="강환수" userId="f1cac8d9-9172-4d6c-9b10-74cb51d57900" providerId="ADAL" clId="{AC1B6E21-83A5-48CD-9AC2-6913CD9DA73B}" dt="2022-03-12T01:25:12.339" v="2265" actId="6549"/>
        <pc:sldMkLst>
          <pc:docMk/>
          <pc:sldMk cId="2258732310" sldId="361"/>
        </pc:sldMkLst>
        <pc:spChg chg="mod">
          <ac:chgData name="강환수" userId="f1cac8d9-9172-4d6c-9b10-74cb51d57900" providerId="ADAL" clId="{AC1B6E21-83A5-48CD-9AC2-6913CD9DA73B}" dt="2022-03-12T01:25:12.339" v="2265" actId="6549"/>
          <ac:spMkLst>
            <pc:docMk/>
            <pc:sldMk cId="2258732310" sldId="361"/>
            <ac:spMk id="2" creationId="{2EF53E70-D17B-424A-B9F4-E39221A48FAE}"/>
          </ac:spMkLst>
        </pc:spChg>
        <pc:spChg chg="mod">
          <ac:chgData name="강환수" userId="f1cac8d9-9172-4d6c-9b10-74cb51d57900" providerId="ADAL" clId="{AC1B6E21-83A5-48CD-9AC2-6913CD9DA73B}" dt="2022-03-12T00:53:35.079" v="1261" actId="6549"/>
          <ac:spMkLst>
            <pc:docMk/>
            <pc:sldMk cId="2258732310" sldId="361"/>
            <ac:spMk id="3" creationId="{52D05710-DAB5-4B5C-A15D-DA46312562BE}"/>
          </ac:spMkLst>
        </pc:spChg>
        <pc:picChg chg="add mod">
          <ac:chgData name="강환수" userId="f1cac8d9-9172-4d6c-9b10-74cb51d57900" providerId="ADAL" clId="{AC1B6E21-83A5-48CD-9AC2-6913CD9DA73B}" dt="2022-03-12T00:58:44.215" v="1600" actId="1035"/>
          <ac:picMkLst>
            <pc:docMk/>
            <pc:sldMk cId="2258732310" sldId="361"/>
            <ac:picMk id="4" creationId="{E9623BAE-A769-45BE-8E21-877FFCE43B81}"/>
          </ac:picMkLst>
        </pc:picChg>
      </pc:sldChg>
      <pc:sldChg chg="addSp modSp add">
        <pc:chgData name="강환수" userId="f1cac8d9-9172-4d6c-9b10-74cb51d57900" providerId="ADAL" clId="{AC1B6E21-83A5-48CD-9AC2-6913CD9DA73B}" dt="2022-03-12T01:25:19.705" v="2274" actId="6549"/>
        <pc:sldMkLst>
          <pc:docMk/>
          <pc:sldMk cId="444337472" sldId="362"/>
        </pc:sldMkLst>
        <pc:spChg chg="mod">
          <ac:chgData name="강환수" userId="f1cac8d9-9172-4d6c-9b10-74cb51d57900" providerId="ADAL" clId="{AC1B6E21-83A5-48CD-9AC2-6913CD9DA73B}" dt="2022-03-12T01:25:19.705" v="2274" actId="6549"/>
          <ac:spMkLst>
            <pc:docMk/>
            <pc:sldMk cId="444337472" sldId="362"/>
            <ac:spMk id="2" creationId="{F9E4EDE0-3495-4D0C-B5D8-477A6E88E4EC}"/>
          </ac:spMkLst>
        </pc:spChg>
        <pc:spChg chg="mod">
          <ac:chgData name="강환수" userId="f1cac8d9-9172-4d6c-9b10-74cb51d57900" providerId="ADAL" clId="{AC1B6E21-83A5-48CD-9AC2-6913CD9DA73B}" dt="2022-03-12T00:56:15.399" v="1374" actId="20577"/>
          <ac:spMkLst>
            <pc:docMk/>
            <pc:sldMk cId="444337472" sldId="362"/>
            <ac:spMk id="3" creationId="{7E07814E-D678-4E0F-B6B3-A8B73F8A7A5B}"/>
          </ac:spMkLst>
        </pc:spChg>
        <pc:picChg chg="add mod">
          <ac:chgData name="강환수" userId="f1cac8d9-9172-4d6c-9b10-74cb51d57900" providerId="ADAL" clId="{AC1B6E21-83A5-48CD-9AC2-6913CD9DA73B}" dt="2022-03-12T00:56:19.886" v="1379" actId="1036"/>
          <ac:picMkLst>
            <pc:docMk/>
            <pc:sldMk cId="444337472" sldId="362"/>
            <ac:picMk id="4" creationId="{8EFA42F7-A867-47FB-9A37-E06975FDF457}"/>
          </ac:picMkLst>
        </pc:picChg>
      </pc:sldChg>
      <pc:sldChg chg="addSp delSp modSp add">
        <pc:chgData name="강환수" userId="f1cac8d9-9172-4d6c-9b10-74cb51d57900" providerId="ADAL" clId="{AC1B6E21-83A5-48CD-9AC2-6913CD9DA73B}" dt="2022-03-12T01:21:59.985" v="2122" actId="1076"/>
        <pc:sldMkLst>
          <pc:docMk/>
          <pc:sldMk cId="2185773184" sldId="363"/>
        </pc:sldMkLst>
        <pc:spChg chg="mod">
          <ac:chgData name="강환수" userId="f1cac8d9-9172-4d6c-9b10-74cb51d57900" providerId="ADAL" clId="{AC1B6E21-83A5-48CD-9AC2-6913CD9DA73B}" dt="2022-03-12T01:08:03.831" v="1817"/>
          <ac:spMkLst>
            <pc:docMk/>
            <pc:sldMk cId="2185773184" sldId="363"/>
            <ac:spMk id="2" creationId="{33418A64-067B-459C-A86B-9A6812F0C41A}"/>
          </ac:spMkLst>
        </pc:spChg>
        <pc:spChg chg="mod">
          <ac:chgData name="강환수" userId="f1cac8d9-9172-4d6c-9b10-74cb51d57900" providerId="ADAL" clId="{AC1B6E21-83A5-48CD-9AC2-6913CD9DA73B}" dt="2022-03-12T01:11:36.875" v="1921" actId="6549"/>
          <ac:spMkLst>
            <pc:docMk/>
            <pc:sldMk cId="2185773184" sldId="363"/>
            <ac:spMk id="3" creationId="{337B7D1E-5A1C-457B-BA67-6F21D5D90013}"/>
          </ac:spMkLst>
        </pc:spChg>
        <pc:spChg chg="add mod">
          <ac:chgData name="강환수" userId="f1cac8d9-9172-4d6c-9b10-74cb51d57900" providerId="ADAL" clId="{AC1B6E21-83A5-48CD-9AC2-6913CD9DA73B}" dt="2022-03-12T01:19:38.079" v="1943" actId="1076"/>
          <ac:spMkLst>
            <pc:docMk/>
            <pc:sldMk cId="2185773184" sldId="363"/>
            <ac:spMk id="4" creationId="{69781EF9-5DFB-4555-98E7-235CA4BD7FA9}"/>
          </ac:spMkLst>
        </pc:spChg>
        <pc:spChg chg="add mod">
          <ac:chgData name="강환수" userId="f1cac8d9-9172-4d6c-9b10-74cb51d57900" providerId="ADAL" clId="{AC1B6E21-83A5-48CD-9AC2-6913CD9DA73B}" dt="2022-03-12T01:21:59.985" v="2122" actId="1076"/>
          <ac:spMkLst>
            <pc:docMk/>
            <pc:sldMk cId="2185773184" sldId="363"/>
            <ac:spMk id="5" creationId="{ADCF3B04-66B7-4BBB-BCFA-476E54BDC215}"/>
          </ac:spMkLst>
        </pc:spChg>
        <pc:picChg chg="add del mod">
          <ac:chgData name="강환수" userId="f1cac8d9-9172-4d6c-9b10-74cb51d57900" providerId="ADAL" clId="{AC1B6E21-83A5-48CD-9AC2-6913CD9DA73B}" dt="2022-03-12T01:16:48.238" v="1925"/>
          <ac:picMkLst>
            <pc:docMk/>
            <pc:sldMk cId="2185773184" sldId="363"/>
            <ac:picMk id="5122" creationId="{5C59F6F0-8D55-4E95-AE23-9CD74F16FE6F}"/>
          </ac:picMkLst>
        </pc:picChg>
        <pc:picChg chg="add mod">
          <ac:chgData name="강환수" userId="f1cac8d9-9172-4d6c-9b10-74cb51d57900" providerId="ADAL" clId="{AC1B6E21-83A5-48CD-9AC2-6913CD9DA73B}" dt="2022-03-12T01:20:00.725" v="1970" actId="1038"/>
          <ac:picMkLst>
            <pc:docMk/>
            <pc:sldMk cId="2185773184" sldId="363"/>
            <ac:picMk id="5124" creationId="{84DB45F5-7F1E-4D73-9415-A9B90700ADE5}"/>
          </ac:picMkLst>
        </pc:picChg>
      </pc:sldChg>
      <pc:sldChg chg="addSp modSp add">
        <pc:chgData name="강환수" userId="f1cac8d9-9172-4d6c-9b10-74cb51d57900" providerId="ADAL" clId="{AC1B6E21-83A5-48CD-9AC2-6913CD9DA73B}" dt="2022-03-12T01:22:20.624" v="2149" actId="20577"/>
        <pc:sldMkLst>
          <pc:docMk/>
          <pc:sldMk cId="697502334" sldId="364"/>
        </pc:sldMkLst>
        <pc:spChg chg="mod">
          <ac:chgData name="강환수" userId="f1cac8d9-9172-4d6c-9b10-74cb51d57900" providerId="ADAL" clId="{AC1B6E21-83A5-48CD-9AC2-6913CD9DA73B}" dt="2022-03-12T01:22:20.624" v="2149" actId="20577"/>
          <ac:spMkLst>
            <pc:docMk/>
            <pc:sldMk cId="697502334" sldId="364"/>
            <ac:spMk id="2" creationId="{CBF7B56F-FD14-4F40-94B6-0AC0569A667E}"/>
          </ac:spMkLst>
        </pc:spChg>
        <pc:picChg chg="add mod">
          <ac:chgData name="강환수" userId="f1cac8d9-9172-4d6c-9b10-74cb51d57900" providerId="ADAL" clId="{AC1B6E21-83A5-48CD-9AC2-6913CD9DA73B}" dt="2022-03-12T01:17:03.906" v="1936" actId="1037"/>
          <ac:picMkLst>
            <pc:docMk/>
            <pc:sldMk cId="697502334" sldId="364"/>
            <ac:picMk id="4" creationId="{92B5CD07-D8D5-4D9F-B4D4-314537A49530}"/>
          </ac:picMkLst>
        </pc:picChg>
      </pc:sldChg>
      <pc:sldChg chg="addSp delSp modSp add ord">
        <pc:chgData name="강환수" userId="f1cac8d9-9172-4d6c-9b10-74cb51d57900" providerId="ADAL" clId="{AC1B6E21-83A5-48CD-9AC2-6913CD9DA73B}" dt="2022-03-13T23:53:18.762" v="12980" actId="1035"/>
        <pc:sldMkLst>
          <pc:docMk/>
          <pc:sldMk cId="904629801" sldId="366"/>
        </pc:sldMkLst>
        <pc:spChg chg="mod">
          <ac:chgData name="강환수" userId="f1cac8d9-9172-4d6c-9b10-74cb51d57900" providerId="ADAL" clId="{AC1B6E21-83A5-48CD-9AC2-6913CD9DA73B}" dt="2022-03-13T09:04:49.926" v="12252" actId="6549"/>
          <ac:spMkLst>
            <pc:docMk/>
            <pc:sldMk cId="904629801" sldId="366"/>
            <ac:spMk id="2" creationId="{28817718-679F-4757-A9B6-0682826AAC63}"/>
          </ac:spMkLst>
        </pc:spChg>
        <pc:spChg chg="mod">
          <ac:chgData name="강환수" userId="f1cac8d9-9172-4d6c-9b10-74cb51d57900" providerId="ADAL" clId="{AC1B6E21-83A5-48CD-9AC2-6913CD9DA73B}" dt="2022-03-13T23:53:11.002" v="12979" actId="20577"/>
          <ac:spMkLst>
            <pc:docMk/>
            <pc:sldMk cId="904629801" sldId="366"/>
            <ac:spMk id="3" creationId="{BC28630C-2285-403A-963F-586E68FB7277}"/>
          </ac:spMkLst>
        </pc:spChg>
        <pc:spChg chg="add mod">
          <ac:chgData name="강환수" userId="f1cac8d9-9172-4d6c-9b10-74cb51d57900" providerId="ADAL" clId="{AC1B6E21-83A5-48CD-9AC2-6913CD9DA73B}" dt="2022-03-12T01:27:51.072" v="2358" actId="1076"/>
          <ac:spMkLst>
            <pc:docMk/>
            <pc:sldMk cId="904629801" sldId="366"/>
            <ac:spMk id="5" creationId="{DC76BBBF-E959-49F1-842E-19ACE9CF3847}"/>
          </ac:spMkLst>
        </pc:spChg>
        <pc:picChg chg="del">
          <ac:chgData name="강환수" userId="f1cac8d9-9172-4d6c-9b10-74cb51d57900" providerId="ADAL" clId="{AC1B6E21-83A5-48CD-9AC2-6913CD9DA73B}" dt="2022-03-12T01:27:25.195" v="2347" actId="478"/>
          <ac:picMkLst>
            <pc:docMk/>
            <pc:sldMk cId="904629801" sldId="366"/>
            <ac:picMk id="4" creationId="{26EF55E5-7148-460E-894A-E34FE43E3141}"/>
          </ac:picMkLst>
        </pc:picChg>
        <pc:picChg chg="add mod">
          <ac:chgData name="강환수" userId="f1cac8d9-9172-4d6c-9b10-74cb51d57900" providerId="ADAL" clId="{AC1B6E21-83A5-48CD-9AC2-6913CD9DA73B}" dt="2022-03-13T23:53:18.762" v="12980" actId="1035"/>
          <ac:picMkLst>
            <pc:docMk/>
            <pc:sldMk cId="904629801" sldId="366"/>
            <ac:picMk id="9218" creationId="{92F1E920-F00C-426B-8849-5FF4FED200DC}"/>
          </ac:picMkLst>
        </pc:picChg>
      </pc:sldChg>
      <pc:sldChg chg="addSp modSp add">
        <pc:chgData name="강환수" userId="f1cac8d9-9172-4d6c-9b10-74cb51d57900" providerId="ADAL" clId="{AC1B6E21-83A5-48CD-9AC2-6913CD9DA73B}" dt="2022-03-12T02:09:01.492" v="2925" actId="1076"/>
        <pc:sldMkLst>
          <pc:docMk/>
          <pc:sldMk cId="3368184355" sldId="368"/>
        </pc:sldMkLst>
        <pc:spChg chg="mod">
          <ac:chgData name="강환수" userId="f1cac8d9-9172-4d6c-9b10-74cb51d57900" providerId="ADAL" clId="{AC1B6E21-83A5-48CD-9AC2-6913CD9DA73B}" dt="2022-03-12T02:06:35.947" v="2790" actId="6549"/>
          <ac:spMkLst>
            <pc:docMk/>
            <pc:sldMk cId="3368184355" sldId="368"/>
            <ac:spMk id="2" creationId="{A66D90CA-2ACF-4782-92A6-A9249B4E704A}"/>
          </ac:spMkLst>
        </pc:spChg>
        <pc:spChg chg="mod">
          <ac:chgData name="강환수" userId="f1cac8d9-9172-4d6c-9b10-74cb51d57900" providerId="ADAL" clId="{AC1B6E21-83A5-48CD-9AC2-6913CD9DA73B}" dt="2022-03-12T02:08:53.931" v="2924" actId="6549"/>
          <ac:spMkLst>
            <pc:docMk/>
            <pc:sldMk cId="3368184355" sldId="368"/>
            <ac:spMk id="3" creationId="{2BA155D6-77AE-4565-9BA0-DCD3F7911476}"/>
          </ac:spMkLst>
        </pc:spChg>
        <pc:picChg chg="add mod">
          <ac:chgData name="강환수" userId="f1cac8d9-9172-4d6c-9b10-74cb51d57900" providerId="ADAL" clId="{AC1B6E21-83A5-48CD-9AC2-6913CD9DA73B}" dt="2022-03-12T02:09:01.492" v="2925" actId="1076"/>
          <ac:picMkLst>
            <pc:docMk/>
            <pc:sldMk cId="3368184355" sldId="368"/>
            <ac:picMk id="4" creationId="{832C85D6-A445-4E5F-98D4-E73046400991}"/>
          </ac:picMkLst>
        </pc:picChg>
      </pc:sldChg>
      <pc:sldChg chg="addSp modSp add ord">
        <pc:chgData name="강환수" userId="f1cac8d9-9172-4d6c-9b10-74cb51d57900" providerId="ADAL" clId="{AC1B6E21-83A5-48CD-9AC2-6913CD9DA73B}" dt="2022-03-12T02:10:15.466" v="2946" actId="1076"/>
        <pc:sldMkLst>
          <pc:docMk/>
          <pc:sldMk cId="3983483844" sldId="369"/>
        </pc:sldMkLst>
        <pc:spChg chg="mod">
          <ac:chgData name="강환수" userId="f1cac8d9-9172-4d6c-9b10-74cb51d57900" providerId="ADAL" clId="{AC1B6E21-83A5-48CD-9AC2-6913CD9DA73B}" dt="2022-03-12T02:10:12.232" v="2944" actId="20577"/>
          <ac:spMkLst>
            <pc:docMk/>
            <pc:sldMk cId="3983483844" sldId="369"/>
            <ac:spMk id="3" creationId="{282E0652-67B6-4126-A33C-10C6676C9F0F}"/>
          </ac:spMkLst>
        </pc:spChg>
        <pc:picChg chg="add mod">
          <ac:chgData name="강환수" userId="f1cac8d9-9172-4d6c-9b10-74cb51d57900" providerId="ADAL" clId="{AC1B6E21-83A5-48CD-9AC2-6913CD9DA73B}" dt="2022-03-12T02:10:15.466" v="2946" actId="1076"/>
          <ac:picMkLst>
            <pc:docMk/>
            <pc:sldMk cId="3983483844" sldId="369"/>
            <ac:picMk id="4" creationId="{E44AD9B7-DD66-4DA8-8077-4BB06258DA44}"/>
          </ac:picMkLst>
        </pc:picChg>
      </pc:sldChg>
      <pc:sldChg chg="addSp modSp add">
        <pc:chgData name="강환수" userId="f1cac8d9-9172-4d6c-9b10-74cb51d57900" providerId="ADAL" clId="{AC1B6E21-83A5-48CD-9AC2-6913CD9DA73B}" dt="2022-03-13T23:51:27.618" v="12882" actId="1036"/>
        <pc:sldMkLst>
          <pc:docMk/>
          <pc:sldMk cId="475852267" sldId="370"/>
        </pc:sldMkLst>
        <pc:spChg chg="mod">
          <ac:chgData name="강환수" userId="f1cac8d9-9172-4d6c-9b10-74cb51d57900" providerId="ADAL" clId="{AC1B6E21-83A5-48CD-9AC2-6913CD9DA73B}" dt="2022-03-12T01:56:00.759" v="2700"/>
          <ac:spMkLst>
            <pc:docMk/>
            <pc:sldMk cId="475852267" sldId="370"/>
            <ac:spMk id="2" creationId="{8BE3C063-99BB-439A-B46F-744E41B42314}"/>
          </ac:spMkLst>
        </pc:spChg>
        <pc:spChg chg="mod">
          <ac:chgData name="강환수" userId="f1cac8d9-9172-4d6c-9b10-74cb51d57900" providerId="ADAL" clId="{AC1B6E21-83A5-48CD-9AC2-6913CD9DA73B}" dt="2022-03-13T23:51:22.796" v="12878" actId="15"/>
          <ac:spMkLst>
            <pc:docMk/>
            <pc:sldMk cId="475852267" sldId="370"/>
            <ac:spMk id="3" creationId="{A5296C2C-C867-454C-BC98-DA5D2B7DB112}"/>
          </ac:spMkLst>
        </pc:spChg>
        <pc:picChg chg="add mod">
          <ac:chgData name="강환수" userId="f1cac8d9-9172-4d6c-9b10-74cb51d57900" providerId="ADAL" clId="{AC1B6E21-83A5-48CD-9AC2-6913CD9DA73B}" dt="2022-03-13T23:51:27.618" v="12882" actId="1036"/>
          <ac:picMkLst>
            <pc:docMk/>
            <pc:sldMk cId="475852267" sldId="370"/>
            <ac:picMk id="4" creationId="{BDD816E2-4D5F-4B32-AC1D-B529260487E0}"/>
          </ac:picMkLst>
        </pc:picChg>
      </pc:sldChg>
      <pc:sldChg chg="addSp delSp modSp add">
        <pc:chgData name="강환수" userId="f1cac8d9-9172-4d6c-9b10-74cb51d57900" providerId="ADAL" clId="{AC1B6E21-83A5-48CD-9AC2-6913CD9DA73B}" dt="2022-03-12T07:39:12.555" v="7082" actId="1036"/>
        <pc:sldMkLst>
          <pc:docMk/>
          <pc:sldMk cId="2574020603" sldId="398"/>
        </pc:sldMkLst>
        <pc:spChg chg="mod">
          <ac:chgData name="강환수" userId="f1cac8d9-9172-4d6c-9b10-74cb51d57900" providerId="ADAL" clId="{AC1B6E21-83A5-48CD-9AC2-6913CD9DA73B}" dt="2022-03-12T07:36:59.356" v="7054"/>
          <ac:spMkLst>
            <pc:docMk/>
            <pc:sldMk cId="2574020603" sldId="398"/>
            <ac:spMk id="2" creationId="{FFD66144-9017-4EC8-A3A4-5CD0D62162A1}"/>
          </ac:spMkLst>
        </pc:spChg>
        <pc:picChg chg="add mod">
          <ac:chgData name="강환수" userId="f1cac8d9-9172-4d6c-9b10-74cb51d57900" providerId="ADAL" clId="{AC1B6E21-83A5-48CD-9AC2-6913CD9DA73B}" dt="2022-03-12T07:39:12.555" v="7082" actId="1036"/>
          <ac:picMkLst>
            <pc:docMk/>
            <pc:sldMk cId="2574020603" sldId="398"/>
            <ac:picMk id="4" creationId="{F030CBC3-3637-4CD8-BE95-2D379FB50654}"/>
          </ac:picMkLst>
        </pc:picChg>
        <pc:picChg chg="add mod">
          <ac:chgData name="강환수" userId="f1cac8d9-9172-4d6c-9b10-74cb51d57900" providerId="ADAL" clId="{AC1B6E21-83A5-48CD-9AC2-6913CD9DA73B}" dt="2022-03-12T07:39:04.995" v="7067" actId="1076"/>
          <ac:picMkLst>
            <pc:docMk/>
            <pc:sldMk cId="2574020603" sldId="398"/>
            <ac:picMk id="5" creationId="{1B146449-3F45-409E-9207-75CB57644F8E}"/>
          </ac:picMkLst>
        </pc:picChg>
        <pc:picChg chg="add mod">
          <ac:chgData name="강환수" userId="f1cac8d9-9172-4d6c-9b10-74cb51d57900" providerId="ADAL" clId="{AC1B6E21-83A5-48CD-9AC2-6913CD9DA73B}" dt="2022-03-12T07:39:08.969" v="7079" actId="1035"/>
          <ac:picMkLst>
            <pc:docMk/>
            <pc:sldMk cId="2574020603" sldId="398"/>
            <ac:picMk id="6" creationId="{22BD42C6-D48A-432C-8652-88C93FC782B7}"/>
          </ac:picMkLst>
        </pc:picChg>
        <pc:picChg chg="add del mod">
          <ac:chgData name="강환수" userId="f1cac8d9-9172-4d6c-9b10-74cb51d57900" providerId="ADAL" clId="{AC1B6E21-83A5-48CD-9AC2-6913CD9DA73B}" dt="2022-03-12T07:37:31.825" v="7055" actId="478"/>
          <ac:picMkLst>
            <pc:docMk/>
            <pc:sldMk cId="2574020603" sldId="398"/>
            <ac:picMk id="19458" creationId="{D72DF742-B139-4EF2-82D4-1F5329A97FF3}"/>
          </ac:picMkLst>
        </pc:picChg>
      </pc:sldChg>
      <pc:sldChg chg="modSp add">
        <pc:chgData name="강환수" userId="f1cac8d9-9172-4d6c-9b10-74cb51d57900" providerId="ADAL" clId="{AC1B6E21-83A5-48CD-9AC2-6913CD9DA73B}" dt="2022-03-13T06:22:59.950" v="11299" actId="6549"/>
        <pc:sldMkLst>
          <pc:docMk/>
          <pc:sldMk cId="3426054516" sldId="400"/>
        </pc:sldMkLst>
        <pc:spChg chg="mod">
          <ac:chgData name="강환수" userId="f1cac8d9-9172-4d6c-9b10-74cb51d57900" providerId="ADAL" clId="{AC1B6E21-83A5-48CD-9AC2-6913CD9DA73B}" dt="2022-03-13T06:22:59.950" v="11299" actId="6549"/>
          <ac:spMkLst>
            <pc:docMk/>
            <pc:sldMk cId="3426054516" sldId="400"/>
            <ac:spMk id="25" creationId="{00000000-0000-0000-0000-000000000000}"/>
          </ac:spMkLst>
        </pc:spChg>
      </pc:sldChg>
      <pc:sldChg chg="addSp modSp add ord">
        <pc:chgData name="강환수" userId="f1cac8d9-9172-4d6c-9b10-74cb51d57900" providerId="ADAL" clId="{AC1B6E21-83A5-48CD-9AC2-6913CD9DA73B}" dt="2022-03-13T09:24:12.600" v="12406" actId="1076"/>
        <pc:sldMkLst>
          <pc:docMk/>
          <pc:sldMk cId="2769249518" sldId="402"/>
        </pc:sldMkLst>
        <pc:spChg chg="mod">
          <ac:chgData name="강환수" userId="f1cac8d9-9172-4d6c-9b10-74cb51d57900" providerId="ADAL" clId="{AC1B6E21-83A5-48CD-9AC2-6913CD9DA73B}" dt="2022-03-13T06:24:20.634" v="11332" actId="20577"/>
          <ac:spMkLst>
            <pc:docMk/>
            <pc:sldMk cId="2769249518" sldId="402"/>
            <ac:spMk id="2" creationId="{34EF878B-2E2F-4594-A2A7-88C3FD8BA448}"/>
          </ac:spMkLst>
        </pc:spChg>
        <pc:spChg chg="mod">
          <ac:chgData name="강환수" userId="f1cac8d9-9172-4d6c-9b10-74cb51d57900" providerId="ADAL" clId="{AC1B6E21-83A5-48CD-9AC2-6913CD9DA73B}" dt="2022-03-13T09:23:44.658" v="12405" actId="6549"/>
          <ac:spMkLst>
            <pc:docMk/>
            <pc:sldMk cId="2769249518" sldId="402"/>
            <ac:spMk id="3" creationId="{1FF2044B-42B5-4344-9D28-04CCAF574466}"/>
          </ac:spMkLst>
        </pc:spChg>
        <pc:picChg chg="add mod">
          <ac:chgData name="강환수" userId="f1cac8d9-9172-4d6c-9b10-74cb51d57900" providerId="ADAL" clId="{AC1B6E21-83A5-48CD-9AC2-6913CD9DA73B}" dt="2022-03-13T09:24:12.600" v="12406" actId="1076"/>
          <ac:picMkLst>
            <pc:docMk/>
            <pc:sldMk cId="2769249518" sldId="402"/>
            <ac:picMk id="4" creationId="{205DC994-E5A5-4572-876F-4DE045DD85C1}"/>
          </ac:picMkLst>
        </pc:picChg>
      </pc:sldChg>
      <pc:sldChg chg="addSp delSp modSp add ord">
        <pc:chgData name="강환수" userId="f1cac8d9-9172-4d6c-9b10-74cb51d57900" providerId="ADAL" clId="{AC1B6E21-83A5-48CD-9AC2-6913CD9DA73B}" dt="2022-03-14T00:03:40.742" v="13240" actId="1076"/>
        <pc:sldMkLst>
          <pc:docMk/>
          <pc:sldMk cId="2170490597" sldId="403"/>
        </pc:sldMkLst>
        <pc:spChg chg="mod">
          <ac:chgData name="강환수" userId="f1cac8d9-9172-4d6c-9b10-74cb51d57900" providerId="ADAL" clId="{AC1B6E21-83A5-48CD-9AC2-6913CD9DA73B}" dt="2022-03-13T23:57:46.659" v="13197" actId="6549"/>
          <ac:spMkLst>
            <pc:docMk/>
            <pc:sldMk cId="2170490597" sldId="403"/>
            <ac:spMk id="2" creationId="{54557B6D-0955-4D3F-937E-93ED68E10E95}"/>
          </ac:spMkLst>
        </pc:spChg>
        <pc:spChg chg="mod">
          <ac:chgData name="강환수" userId="f1cac8d9-9172-4d6c-9b10-74cb51d57900" providerId="ADAL" clId="{AC1B6E21-83A5-48CD-9AC2-6913CD9DA73B}" dt="2022-03-13T23:59:43.955" v="13217" actId="6549"/>
          <ac:spMkLst>
            <pc:docMk/>
            <pc:sldMk cId="2170490597" sldId="403"/>
            <ac:spMk id="3" creationId="{DC472EFF-0282-4D21-91E9-0C09D0AD9DD4}"/>
          </ac:spMkLst>
        </pc:spChg>
        <pc:picChg chg="add del">
          <ac:chgData name="강환수" userId="f1cac8d9-9172-4d6c-9b10-74cb51d57900" providerId="ADAL" clId="{AC1B6E21-83A5-48CD-9AC2-6913CD9DA73B}" dt="2022-03-14T00:02:52.680" v="13232" actId="478"/>
          <ac:picMkLst>
            <pc:docMk/>
            <pc:sldMk cId="2170490597" sldId="403"/>
            <ac:picMk id="5" creationId="{23BED18A-063C-4EB5-9223-0A218B6A9F37}"/>
          </ac:picMkLst>
        </pc:picChg>
        <pc:picChg chg="add mod">
          <ac:chgData name="강환수" userId="f1cac8d9-9172-4d6c-9b10-74cb51d57900" providerId="ADAL" clId="{AC1B6E21-83A5-48CD-9AC2-6913CD9DA73B}" dt="2022-03-14T00:03:40.742" v="13240" actId="1076"/>
          <ac:picMkLst>
            <pc:docMk/>
            <pc:sldMk cId="2170490597" sldId="403"/>
            <ac:picMk id="2050" creationId="{942E6406-0FD1-49B4-BEC5-A0EF50986C19}"/>
          </ac:picMkLst>
        </pc:picChg>
        <pc:picChg chg="add mod">
          <ac:chgData name="강환수" userId="f1cac8d9-9172-4d6c-9b10-74cb51d57900" providerId="ADAL" clId="{AC1B6E21-83A5-48CD-9AC2-6913CD9DA73B}" dt="2022-03-14T00:03:38.609" v="13239" actId="14100"/>
          <ac:picMkLst>
            <pc:docMk/>
            <pc:sldMk cId="2170490597" sldId="403"/>
            <ac:picMk id="2052" creationId="{58F5C5AE-6F2A-4E2F-8434-91F5DCBFED33}"/>
          </ac:picMkLst>
        </pc:picChg>
        <pc:picChg chg="add del mod">
          <ac:chgData name="강환수" userId="f1cac8d9-9172-4d6c-9b10-74cb51d57900" providerId="ADAL" clId="{AC1B6E21-83A5-48CD-9AC2-6913CD9DA73B}" dt="2022-03-14T00:02:34.387" v="13229"/>
          <ac:picMkLst>
            <pc:docMk/>
            <pc:sldMk cId="2170490597" sldId="403"/>
            <ac:picMk id="3074" creationId="{705CED22-648A-4148-951C-EB0C5D0BA2BB}"/>
          </ac:picMkLst>
        </pc:picChg>
      </pc:sldChg>
      <pc:sldChg chg="addSp delSp modSp add">
        <pc:chgData name="강환수" userId="f1cac8d9-9172-4d6c-9b10-74cb51d57900" providerId="ADAL" clId="{AC1B6E21-83A5-48CD-9AC2-6913CD9DA73B}" dt="2022-03-14T00:04:44.780" v="13242"/>
        <pc:sldMkLst>
          <pc:docMk/>
          <pc:sldMk cId="2233744373" sldId="404"/>
        </pc:sldMkLst>
        <pc:spChg chg="mod">
          <ac:chgData name="강환수" userId="f1cac8d9-9172-4d6c-9b10-74cb51d57900" providerId="ADAL" clId="{AC1B6E21-83A5-48CD-9AC2-6913CD9DA73B}" dt="2022-03-13T06:23:43.269" v="11320"/>
          <ac:spMkLst>
            <pc:docMk/>
            <pc:sldMk cId="2233744373" sldId="404"/>
            <ac:spMk id="2" creationId="{7DAC6E36-CE9A-4D7A-9C21-0EDFB38BA098}"/>
          </ac:spMkLst>
        </pc:spChg>
        <pc:spChg chg="mod">
          <ac:chgData name="강환수" userId="f1cac8d9-9172-4d6c-9b10-74cb51d57900" providerId="ADAL" clId="{AC1B6E21-83A5-48CD-9AC2-6913CD9DA73B}" dt="2022-03-13T06:23:37.212" v="11306"/>
          <ac:spMkLst>
            <pc:docMk/>
            <pc:sldMk cId="2233744373" sldId="404"/>
            <ac:spMk id="3" creationId="{2033B6E8-D401-45CA-AF65-8EECE0376F50}"/>
          </ac:spMkLst>
        </pc:spChg>
        <pc:picChg chg="add mod">
          <ac:chgData name="강환수" userId="f1cac8d9-9172-4d6c-9b10-74cb51d57900" providerId="ADAL" clId="{AC1B6E21-83A5-48CD-9AC2-6913CD9DA73B}" dt="2022-03-13T06:23:49.411" v="11323" actId="1076"/>
          <ac:picMkLst>
            <pc:docMk/>
            <pc:sldMk cId="2233744373" sldId="404"/>
            <ac:picMk id="4" creationId="{C547E4E5-50AA-41B6-A541-DB179A084E31}"/>
          </ac:picMkLst>
        </pc:picChg>
        <pc:picChg chg="add del">
          <ac:chgData name="강환수" userId="f1cac8d9-9172-4d6c-9b10-74cb51d57900" providerId="ADAL" clId="{AC1B6E21-83A5-48CD-9AC2-6913CD9DA73B}" dt="2022-03-14T00:04:44.780" v="13242"/>
          <ac:picMkLst>
            <pc:docMk/>
            <pc:sldMk cId="2233744373" sldId="404"/>
            <ac:picMk id="5" creationId="{65EBE8F9-6C9B-4C34-B73F-7084CAE33877}"/>
          </ac:picMkLst>
        </pc:picChg>
      </pc:sldChg>
      <pc:sldChg chg="addSp modSp add">
        <pc:chgData name="강환수" userId="f1cac8d9-9172-4d6c-9b10-74cb51d57900" providerId="ADAL" clId="{AC1B6E21-83A5-48CD-9AC2-6913CD9DA73B}" dt="2022-03-14T00:21:49.604" v="14017" actId="1036"/>
        <pc:sldMkLst>
          <pc:docMk/>
          <pc:sldMk cId="684904073" sldId="408"/>
        </pc:sldMkLst>
        <pc:spChg chg="mod">
          <ac:chgData name="강환수" userId="f1cac8d9-9172-4d6c-9b10-74cb51d57900" providerId="ADAL" clId="{AC1B6E21-83A5-48CD-9AC2-6913CD9DA73B}" dt="2022-03-14T00:21:45.668" v="14014" actId="6549"/>
          <ac:spMkLst>
            <pc:docMk/>
            <pc:sldMk cId="684904073" sldId="408"/>
            <ac:spMk id="2" creationId="{A03F8D4A-58E9-4C10-B58D-C1F46BC99414}"/>
          </ac:spMkLst>
        </pc:spChg>
        <pc:spChg chg="mod">
          <ac:chgData name="강환수" userId="f1cac8d9-9172-4d6c-9b10-74cb51d57900" providerId="ADAL" clId="{AC1B6E21-83A5-48CD-9AC2-6913CD9DA73B}" dt="2022-03-14T00:21:38.302" v="14001" actId="108"/>
          <ac:spMkLst>
            <pc:docMk/>
            <pc:sldMk cId="684904073" sldId="408"/>
            <ac:spMk id="3" creationId="{0BC493CB-9A75-4CC1-A0F9-6F41584FC94E}"/>
          </ac:spMkLst>
        </pc:spChg>
        <pc:picChg chg="add mod">
          <ac:chgData name="강환수" userId="f1cac8d9-9172-4d6c-9b10-74cb51d57900" providerId="ADAL" clId="{AC1B6E21-83A5-48CD-9AC2-6913CD9DA73B}" dt="2022-03-13T07:52:49.466" v="11564" actId="1076"/>
          <ac:picMkLst>
            <pc:docMk/>
            <pc:sldMk cId="684904073" sldId="408"/>
            <ac:picMk id="4" creationId="{4C92CEFE-4F4A-42BB-BF94-27DBD204D70C}"/>
          </ac:picMkLst>
        </pc:picChg>
        <pc:picChg chg="add mod">
          <ac:chgData name="강환수" userId="f1cac8d9-9172-4d6c-9b10-74cb51d57900" providerId="ADAL" clId="{AC1B6E21-83A5-48CD-9AC2-6913CD9DA73B}" dt="2022-03-14T00:21:49.604" v="14017" actId="1036"/>
          <ac:picMkLst>
            <pc:docMk/>
            <pc:sldMk cId="684904073" sldId="408"/>
            <ac:picMk id="5" creationId="{B4D881D8-60BE-4BDB-A1F4-A7EBD7349262}"/>
          </ac:picMkLst>
        </pc:picChg>
      </pc:sldChg>
      <pc:sldChg chg="addSp modSp add">
        <pc:chgData name="강환수" userId="f1cac8d9-9172-4d6c-9b10-74cb51d57900" providerId="ADAL" clId="{AC1B6E21-83A5-48CD-9AC2-6913CD9DA73B}" dt="2022-03-13T07:56:43.803" v="11608" actId="20577"/>
        <pc:sldMkLst>
          <pc:docMk/>
          <pc:sldMk cId="4253427581" sldId="409"/>
        </pc:sldMkLst>
        <pc:spChg chg="mod">
          <ac:chgData name="강환수" userId="f1cac8d9-9172-4d6c-9b10-74cb51d57900" providerId="ADAL" clId="{AC1B6E21-83A5-48CD-9AC2-6913CD9DA73B}" dt="2022-03-13T07:56:28.547" v="11607" actId="20577"/>
          <ac:spMkLst>
            <pc:docMk/>
            <pc:sldMk cId="4253427581" sldId="409"/>
            <ac:spMk id="2" creationId="{0DF7E263-436A-475F-84FB-A0049FC54C7A}"/>
          </ac:spMkLst>
        </pc:spChg>
        <pc:spChg chg="mod">
          <ac:chgData name="강환수" userId="f1cac8d9-9172-4d6c-9b10-74cb51d57900" providerId="ADAL" clId="{AC1B6E21-83A5-48CD-9AC2-6913CD9DA73B}" dt="2022-03-13T07:56:43.803" v="11608" actId="20577"/>
          <ac:spMkLst>
            <pc:docMk/>
            <pc:sldMk cId="4253427581" sldId="409"/>
            <ac:spMk id="3" creationId="{1B807452-AC6A-4BFB-B402-5CE8F404C768}"/>
          </ac:spMkLst>
        </pc:spChg>
        <pc:picChg chg="add mod">
          <ac:chgData name="강환수" userId="f1cac8d9-9172-4d6c-9b10-74cb51d57900" providerId="ADAL" clId="{AC1B6E21-83A5-48CD-9AC2-6913CD9DA73B}" dt="2022-03-13T07:56:04.196" v="11573" actId="1076"/>
          <ac:picMkLst>
            <pc:docMk/>
            <pc:sldMk cId="4253427581" sldId="409"/>
            <ac:picMk id="4" creationId="{BBE6EE05-309D-4250-A118-12918DDB9402}"/>
          </ac:picMkLst>
        </pc:picChg>
        <pc:picChg chg="add mod">
          <ac:chgData name="강환수" userId="f1cac8d9-9172-4d6c-9b10-74cb51d57900" providerId="ADAL" clId="{AC1B6E21-83A5-48CD-9AC2-6913CD9DA73B}" dt="2022-03-13T07:56:10.758" v="11575" actId="1076"/>
          <ac:picMkLst>
            <pc:docMk/>
            <pc:sldMk cId="4253427581" sldId="409"/>
            <ac:picMk id="5" creationId="{2C3F2B62-1587-4F2D-BD8A-12611E112AA9}"/>
          </ac:picMkLst>
        </pc:picChg>
      </pc:sldChg>
      <pc:sldChg chg="addSp modSp add">
        <pc:chgData name="강환수" userId="f1cac8d9-9172-4d6c-9b10-74cb51d57900" providerId="ADAL" clId="{AC1B6E21-83A5-48CD-9AC2-6913CD9DA73B}" dt="2022-03-13T07:59:14.299" v="11651" actId="1037"/>
        <pc:sldMkLst>
          <pc:docMk/>
          <pc:sldMk cId="1929432353" sldId="410"/>
        </pc:sldMkLst>
        <pc:spChg chg="mod">
          <ac:chgData name="강환수" userId="f1cac8d9-9172-4d6c-9b10-74cb51d57900" providerId="ADAL" clId="{AC1B6E21-83A5-48CD-9AC2-6913CD9DA73B}" dt="2022-03-13T07:59:09.667" v="11650" actId="6549"/>
          <ac:spMkLst>
            <pc:docMk/>
            <pc:sldMk cId="1929432353" sldId="410"/>
            <ac:spMk id="2" creationId="{A1D85069-8759-43D9-9099-50B4484A5239}"/>
          </ac:spMkLst>
        </pc:spChg>
        <pc:spChg chg="mod">
          <ac:chgData name="강환수" userId="f1cac8d9-9172-4d6c-9b10-74cb51d57900" providerId="ADAL" clId="{AC1B6E21-83A5-48CD-9AC2-6913CD9DA73B}" dt="2022-03-13T07:58:42.610" v="11621" actId="20577"/>
          <ac:spMkLst>
            <pc:docMk/>
            <pc:sldMk cId="1929432353" sldId="410"/>
            <ac:spMk id="3" creationId="{2E8EF188-D384-4FF8-B7BC-BFD23B4C9A34}"/>
          </ac:spMkLst>
        </pc:spChg>
        <pc:picChg chg="add mod">
          <ac:chgData name="강환수" userId="f1cac8d9-9172-4d6c-9b10-74cb51d57900" providerId="ADAL" clId="{AC1B6E21-83A5-48CD-9AC2-6913CD9DA73B}" dt="2022-03-13T07:59:14.299" v="11651" actId="1037"/>
          <ac:picMkLst>
            <pc:docMk/>
            <pc:sldMk cId="1929432353" sldId="410"/>
            <ac:picMk id="4" creationId="{4AE02B6E-40B2-4BF2-8F26-D3B0984994B4}"/>
          </ac:picMkLst>
        </pc:picChg>
      </pc:sldChg>
      <pc:sldChg chg="addSp modSp add">
        <pc:chgData name="강환수" userId="f1cac8d9-9172-4d6c-9b10-74cb51d57900" providerId="ADAL" clId="{AC1B6E21-83A5-48CD-9AC2-6913CD9DA73B}" dt="2022-03-13T08:12:13.617" v="11692" actId="6549"/>
        <pc:sldMkLst>
          <pc:docMk/>
          <pc:sldMk cId="149076022" sldId="411"/>
        </pc:sldMkLst>
        <pc:spChg chg="mod">
          <ac:chgData name="강환수" userId="f1cac8d9-9172-4d6c-9b10-74cb51d57900" providerId="ADAL" clId="{AC1B6E21-83A5-48CD-9AC2-6913CD9DA73B}" dt="2022-03-13T08:12:13.617" v="11692" actId="6549"/>
          <ac:spMkLst>
            <pc:docMk/>
            <pc:sldMk cId="149076022" sldId="411"/>
            <ac:spMk id="2" creationId="{C49958CE-3759-4432-AA88-3D0808DE7665}"/>
          </ac:spMkLst>
        </pc:spChg>
        <pc:spChg chg="mod">
          <ac:chgData name="강환수" userId="f1cac8d9-9172-4d6c-9b10-74cb51d57900" providerId="ADAL" clId="{AC1B6E21-83A5-48CD-9AC2-6913CD9DA73B}" dt="2022-03-13T08:12:02.929" v="11675" actId="20577"/>
          <ac:spMkLst>
            <pc:docMk/>
            <pc:sldMk cId="149076022" sldId="411"/>
            <ac:spMk id="3" creationId="{390FF731-CE9D-46F6-B7A6-F56C22C873AC}"/>
          </ac:spMkLst>
        </pc:spChg>
        <pc:picChg chg="add mod">
          <ac:chgData name="강환수" userId="f1cac8d9-9172-4d6c-9b10-74cb51d57900" providerId="ADAL" clId="{AC1B6E21-83A5-48CD-9AC2-6913CD9DA73B}" dt="2022-03-13T08:11:51.990" v="11659" actId="1076"/>
          <ac:picMkLst>
            <pc:docMk/>
            <pc:sldMk cId="149076022" sldId="411"/>
            <ac:picMk id="4" creationId="{62702ED6-8DD2-428E-91AA-94CDC3B94377}"/>
          </ac:picMkLst>
        </pc:picChg>
        <pc:picChg chg="add mod">
          <ac:chgData name="강환수" userId="f1cac8d9-9172-4d6c-9b10-74cb51d57900" providerId="ADAL" clId="{AC1B6E21-83A5-48CD-9AC2-6913CD9DA73B}" dt="2022-03-13T08:11:48.873" v="11658" actId="1076"/>
          <ac:picMkLst>
            <pc:docMk/>
            <pc:sldMk cId="149076022" sldId="411"/>
            <ac:picMk id="5" creationId="{7B88AD84-490D-4281-A762-03889AC83455}"/>
          </ac:picMkLst>
        </pc:picChg>
      </pc:sldChg>
      <pc:sldChg chg="addSp modSp add">
        <pc:chgData name="강환수" userId="f1cac8d9-9172-4d6c-9b10-74cb51d57900" providerId="ADAL" clId="{AC1B6E21-83A5-48CD-9AC2-6913CD9DA73B}" dt="2022-03-13T23:38:29.365" v="12670" actId="1036"/>
        <pc:sldMkLst>
          <pc:docMk/>
          <pc:sldMk cId="226920759" sldId="412"/>
        </pc:sldMkLst>
        <pc:spChg chg="mod">
          <ac:chgData name="강환수" userId="f1cac8d9-9172-4d6c-9b10-74cb51d57900" providerId="ADAL" clId="{AC1B6E21-83A5-48CD-9AC2-6913CD9DA73B}" dt="2022-03-13T08:15:07.047" v="11730" actId="6549"/>
          <ac:spMkLst>
            <pc:docMk/>
            <pc:sldMk cId="226920759" sldId="412"/>
            <ac:spMk id="2" creationId="{79F61667-515B-4CAE-8BD6-B98C1AD3A0F5}"/>
          </ac:spMkLst>
        </pc:spChg>
        <pc:spChg chg="mod">
          <ac:chgData name="강환수" userId="f1cac8d9-9172-4d6c-9b10-74cb51d57900" providerId="ADAL" clId="{AC1B6E21-83A5-48CD-9AC2-6913CD9DA73B}" dt="2022-03-13T23:37:29.245" v="12656" actId="6549"/>
          <ac:spMkLst>
            <pc:docMk/>
            <pc:sldMk cId="226920759" sldId="412"/>
            <ac:spMk id="3" creationId="{146E5302-49B6-4A31-96D4-151263F05CD3}"/>
          </ac:spMkLst>
        </pc:spChg>
        <pc:spChg chg="add mod">
          <ac:chgData name="강환수" userId="f1cac8d9-9172-4d6c-9b10-74cb51d57900" providerId="ADAL" clId="{AC1B6E21-83A5-48CD-9AC2-6913CD9DA73B}" dt="2022-03-13T23:38:29.365" v="12670" actId="1036"/>
          <ac:spMkLst>
            <pc:docMk/>
            <pc:sldMk cId="226920759" sldId="412"/>
            <ac:spMk id="4" creationId="{24C7E7B9-AEC5-44F7-A5A3-0A0802DDB29B}"/>
          </ac:spMkLst>
        </pc:spChg>
        <pc:picChg chg="add mod">
          <ac:chgData name="강환수" userId="f1cac8d9-9172-4d6c-9b10-74cb51d57900" providerId="ADAL" clId="{AC1B6E21-83A5-48CD-9AC2-6913CD9DA73B}" dt="2022-03-13T23:37:42.494" v="12662" actId="1037"/>
          <ac:picMkLst>
            <pc:docMk/>
            <pc:sldMk cId="226920759" sldId="412"/>
            <ac:picMk id="1026" creationId="{F3592058-EE55-4B45-9123-A656304472F2}"/>
          </ac:picMkLst>
        </pc:picChg>
      </pc:sldChg>
      <pc:sldChg chg="addSp delSp modSp add">
        <pc:chgData name="강환수" userId="f1cac8d9-9172-4d6c-9b10-74cb51d57900" providerId="ADAL" clId="{AC1B6E21-83A5-48CD-9AC2-6913CD9DA73B}" dt="2022-03-13T23:54:14.461" v="13066" actId="6549"/>
        <pc:sldMkLst>
          <pc:docMk/>
          <pc:sldMk cId="806472700" sldId="413"/>
        </pc:sldMkLst>
        <pc:spChg chg="mod">
          <ac:chgData name="강환수" userId="f1cac8d9-9172-4d6c-9b10-74cb51d57900" providerId="ADAL" clId="{AC1B6E21-83A5-48CD-9AC2-6913CD9DA73B}" dt="2022-03-13T08:17:09.024" v="11783" actId="6549"/>
          <ac:spMkLst>
            <pc:docMk/>
            <pc:sldMk cId="806472700" sldId="413"/>
            <ac:spMk id="2" creationId="{3AA31909-E55F-4FEE-912D-AE3F805B224B}"/>
          </ac:spMkLst>
        </pc:spChg>
        <pc:spChg chg="mod">
          <ac:chgData name="강환수" userId="f1cac8d9-9172-4d6c-9b10-74cb51d57900" providerId="ADAL" clId="{AC1B6E21-83A5-48CD-9AC2-6913CD9DA73B}" dt="2022-03-13T23:54:14.461" v="13066" actId="6549"/>
          <ac:spMkLst>
            <pc:docMk/>
            <pc:sldMk cId="806472700" sldId="413"/>
            <ac:spMk id="3" creationId="{173D764B-B1A9-449B-A2D6-EF9F2AEAB073}"/>
          </ac:spMkLst>
        </pc:spChg>
        <pc:picChg chg="add del">
          <ac:chgData name="강환수" userId="f1cac8d9-9172-4d6c-9b10-74cb51d57900" providerId="ADAL" clId="{AC1B6E21-83A5-48CD-9AC2-6913CD9DA73B}" dt="2022-03-13T08:15:55.008" v="11736" actId="478"/>
          <ac:picMkLst>
            <pc:docMk/>
            <pc:sldMk cId="806472700" sldId="413"/>
            <ac:picMk id="2050" creationId="{2973A8DB-7764-4E13-8FB2-894120B74888}"/>
          </ac:picMkLst>
        </pc:picChg>
        <pc:picChg chg="add mod">
          <ac:chgData name="강환수" userId="f1cac8d9-9172-4d6c-9b10-74cb51d57900" providerId="ADAL" clId="{AC1B6E21-83A5-48CD-9AC2-6913CD9DA73B}" dt="2022-03-13T08:17:15.096" v="11787" actId="1076"/>
          <ac:picMkLst>
            <pc:docMk/>
            <pc:sldMk cId="806472700" sldId="413"/>
            <ac:picMk id="2052" creationId="{F6CF61B6-BEF0-4721-95BE-5982AC481A66}"/>
          </ac:picMkLst>
        </pc:picChg>
      </pc:sldChg>
      <pc:sldChg chg="addSp modSp add">
        <pc:chgData name="강환수" userId="f1cac8d9-9172-4d6c-9b10-74cb51d57900" providerId="ADAL" clId="{AC1B6E21-83A5-48CD-9AC2-6913CD9DA73B}" dt="2022-03-13T08:26:05.409" v="11870" actId="1076"/>
        <pc:sldMkLst>
          <pc:docMk/>
          <pc:sldMk cId="1420893785" sldId="414"/>
        </pc:sldMkLst>
        <pc:spChg chg="mod">
          <ac:chgData name="강환수" userId="f1cac8d9-9172-4d6c-9b10-74cb51d57900" providerId="ADAL" clId="{AC1B6E21-83A5-48CD-9AC2-6913CD9DA73B}" dt="2022-03-13T08:23:45.238" v="11830"/>
          <ac:spMkLst>
            <pc:docMk/>
            <pc:sldMk cId="1420893785" sldId="414"/>
            <ac:spMk id="2" creationId="{75EF161E-98DB-4AA1-9EDE-CFE247CEB91F}"/>
          </ac:spMkLst>
        </pc:spChg>
        <pc:spChg chg="mod">
          <ac:chgData name="강환수" userId="f1cac8d9-9172-4d6c-9b10-74cb51d57900" providerId="ADAL" clId="{AC1B6E21-83A5-48CD-9AC2-6913CD9DA73B}" dt="2022-03-13T08:26:00.102" v="11867" actId="6549"/>
          <ac:spMkLst>
            <pc:docMk/>
            <pc:sldMk cId="1420893785" sldId="414"/>
            <ac:spMk id="3" creationId="{04B5F014-30FC-4442-8053-9886ADD0AB26}"/>
          </ac:spMkLst>
        </pc:spChg>
        <pc:spChg chg="add mod">
          <ac:chgData name="강환수" userId="f1cac8d9-9172-4d6c-9b10-74cb51d57900" providerId="ADAL" clId="{AC1B6E21-83A5-48CD-9AC2-6913CD9DA73B}" dt="2022-03-13T08:24:10.179" v="11838" actId="1076"/>
          <ac:spMkLst>
            <pc:docMk/>
            <pc:sldMk cId="1420893785" sldId="414"/>
            <ac:spMk id="4" creationId="{D0F24D2F-EEB5-4D06-9A27-FDD8E777E62B}"/>
          </ac:spMkLst>
        </pc:spChg>
        <pc:picChg chg="add mod">
          <ac:chgData name="강환수" userId="f1cac8d9-9172-4d6c-9b10-74cb51d57900" providerId="ADAL" clId="{AC1B6E21-83A5-48CD-9AC2-6913CD9DA73B}" dt="2022-03-13T08:26:05.409" v="11870" actId="1076"/>
          <ac:picMkLst>
            <pc:docMk/>
            <pc:sldMk cId="1420893785" sldId="414"/>
            <ac:picMk id="4098" creationId="{FD35EFCA-646C-419D-B920-A195131DECE8}"/>
          </ac:picMkLst>
        </pc:picChg>
      </pc:sldChg>
      <pc:sldChg chg="addSp delSp modSp add">
        <pc:chgData name="강환수" userId="f1cac8d9-9172-4d6c-9b10-74cb51d57900" providerId="ADAL" clId="{AC1B6E21-83A5-48CD-9AC2-6913CD9DA73B}" dt="2022-03-14T00:01:11.601" v="13228" actId="1076"/>
        <pc:sldMkLst>
          <pc:docMk/>
          <pc:sldMk cId="2427195587" sldId="415"/>
        </pc:sldMkLst>
        <pc:spChg chg="mod">
          <ac:chgData name="강환수" userId="f1cac8d9-9172-4d6c-9b10-74cb51d57900" providerId="ADAL" clId="{AC1B6E21-83A5-48CD-9AC2-6913CD9DA73B}" dt="2022-03-13T08:26:37.872" v="11883"/>
          <ac:spMkLst>
            <pc:docMk/>
            <pc:sldMk cId="2427195587" sldId="415"/>
            <ac:spMk id="2" creationId="{5AF11731-2D60-4EF0-870A-EB5AEC4824D6}"/>
          </ac:spMkLst>
        </pc:spChg>
        <pc:spChg chg="mod">
          <ac:chgData name="강환수" userId="f1cac8d9-9172-4d6c-9b10-74cb51d57900" providerId="ADAL" clId="{AC1B6E21-83A5-48CD-9AC2-6913CD9DA73B}" dt="2022-03-14T00:01:06.339" v="13226" actId="6549"/>
          <ac:spMkLst>
            <pc:docMk/>
            <pc:sldMk cId="2427195587" sldId="415"/>
            <ac:spMk id="3" creationId="{C566C626-25D8-41D4-A056-B03C818B59DD}"/>
          </ac:spMkLst>
        </pc:spChg>
        <pc:spChg chg="add del">
          <ac:chgData name="강환수" userId="f1cac8d9-9172-4d6c-9b10-74cb51d57900" providerId="ADAL" clId="{AC1B6E21-83A5-48CD-9AC2-6913CD9DA73B}" dt="2022-03-13T08:46:23.468" v="12032"/>
          <ac:spMkLst>
            <pc:docMk/>
            <pc:sldMk cId="2427195587" sldId="415"/>
            <ac:spMk id="5" creationId="{DA472A0A-AA41-4777-A73D-186D31F42095}"/>
          </ac:spMkLst>
        </pc:spChg>
        <pc:picChg chg="add del mod">
          <ac:chgData name="강환수" userId="f1cac8d9-9172-4d6c-9b10-74cb51d57900" providerId="ADAL" clId="{AC1B6E21-83A5-48CD-9AC2-6913CD9DA73B}" dt="2022-03-13T08:46:14.859" v="12030" actId="478"/>
          <ac:picMkLst>
            <pc:docMk/>
            <pc:sldMk cId="2427195587" sldId="415"/>
            <ac:picMk id="4" creationId="{63AA30EB-D2C5-4B0D-A65C-A504042820C8}"/>
          </ac:picMkLst>
        </pc:picChg>
        <pc:picChg chg="add del mod">
          <ac:chgData name="강환수" userId="f1cac8d9-9172-4d6c-9b10-74cb51d57900" providerId="ADAL" clId="{AC1B6E21-83A5-48CD-9AC2-6913CD9DA73B}" dt="2022-03-13T09:23:17.510" v="12355"/>
          <ac:picMkLst>
            <pc:docMk/>
            <pc:sldMk cId="2427195587" sldId="415"/>
            <ac:picMk id="6" creationId="{B8A043E4-FA7E-497E-A220-ABC9AB44BFE1}"/>
          </ac:picMkLst>
        </pc:picChg>
        <pc:picChg chg="add mod">
          <ac:chgData name="강환수" userId="f1cac8d9-9172-4d6c-9b10-74cb51d57900" providerId="ADAL" clId="{AC1B6E21-83A5-48CD-9AC2-6913CD9DA73B}" dt="2022-03-14T00:01:11.601" v="13228" actId="1076"/>
          <ac:picMkLst>
            <pc:docMk/>
            <pc:sldMk cId="2427195587" sldId="415"/>
            <ac:picMk id="7" creationId="{35DB6B33-5CB5-4D72-B699-E0CA86C62464}"/>
          </ac:picMkLst>
        </pc:picChg>
        <pc:picChg chg="add del mod">
          <ac:chgData name="강환수" userId="f1cac8d9-9172-4d6c-9b10-74cb51d57900" providerId="ADAL" clId="{AC1B6E21-83A5-48CD-9AC2-6913CD9DA73B}" dt="2022-03-13T08:35:16.325" v="11979"/>
          <ac:picMkLst>
            <pc:docMk/>
            <pc:sldMk cId="2427195587" sldId="415"/>
            <ac:picMk id="6146" creationId="{27196E3D-0C49-4046-B05C-CF893CA925B4}"/>
          </ac:picMkLst>
        </pc:picChg>
      </pc:sldChg>
      <pc:sldChg chg="addSp modSp add ord">
        <pc:chgData name="강환수" userId="f1cac8d9-9172-4d6c-9b10-74cb51d57900" providerId="ADAL" clId="{AC1B6E21-83A5-48CD-9AC2-6913CD9DA73B}" dt="2022-03-14T00:04:20.947" v="13241"/>
        <pc:sldMkLst>
          <pc:docMk/>
          <pc:sldMk cId="1081866" sldId="416"/>
        </pc:sldMkLst>
        <pc:spChg chg="mod">
          <ac:chgData name="강환수" userId="f1cac8d9-9172-4d6c-9b10-74cb51d57900" providerId="ADAL" clId="{AC1B6E21-83A5-48CD-9AC2-6913CD9DA73B}" dt="2022-03-13T08:29:19.557" v="11965"/>
          <ac:spMkLst>
            <pc:docMk/>
            <pc:sldMk cId="1081866" sldId="416"/>
            <ac:spMk id="2" creationId="{4F0FB184-88EB-443D-A806-0B843E0B14EE}"/>
          </ac:spMkLst>
        </pc:spChg>
        <pc:picChg chg="add mod">
          <ac:chgData name="강환수" userId="f1cac8d9-9172-4d6c-9b10-74cb51d57900" providerId="ADAL" clId="{AC1B6E21-83A5-48CD-9AC2-6913CD9DA73B}" dt="2022-03-13T08:30:00.012" v="11971" actId="1037"/>
          <ac:picMkLst>
            <pc:docMk/>
            <pc:sldMk cId="1081866" sldId="416"/>
            <ac:picMk id="5122" creationId="{6FC24B7F-7D23-40F0-AF28-A9B425EF722D}"/>
          </ac:picMkLst>
        </pc:picChg>
      </pc:sldChg>
      <pc:sldChg chg="addSp modSp add ord">
        <pc:chgData name="강환수" userId="f1cac8d9-9172-4d6c-9b10-74cb51d57900" providerId="ADAL" clId="{AC1B6E21-83A5-48CD-9AC2-6913CD9DA73B}" dt="2022-03-14T00:24:44.540" v="14106" actId="255"/>
        <pc:sldMkLst>
          <pc:docMk/>
          <pc:sldMk cId="2421360103" sldId="417"/>
        </pc:sldMkLst>
        <pc:spChg chg="mod">
          <ac:chgData name="강환수" userId="f1cac8d9-9172-4d6c-9b10-74cb51d57900" providerId="ADAL" clId="{AC1B6E21-83A5-48CD-9AC2-6913CD9DA73B}" dt="2022-03-14T00:24:44.540" v="14106" actId="255"/>
          <ac:spMkLst>
            <pc:docMk/>
            <pc:sldMk cId="2421360103" sldId="417"/>
            <ac:spMk id="2" creationId="{34A53B0E-5BB3-4381-8B43-A6870C168BF2}"/>
          </ac:spMkLst>
        </pc:spChg>
        <pc:spChg chg="mod">
          <ac:chgData name="강환수" userId="f1cac8d9-9172-4d6c-9b10-74cb51d57900" providerId="ADAL" clId="{AC1B6E21-83A5-48CD-9AC2-6913CD9DA73B}" dt="2022-03-14T00:23:45.211" v="14067" actId="20577"/>
          <ac:spMkLst>
            <pc:docMk/>
            <pc:sldMk cId="2421360103" sldId="417"/>
            <ac:spMk id="3" creationId="{F0A27302-5D86-422E-A985-C69FCC6289AB}"/>
          </ac:spMkLst>
        </pc:spChg>
        <pc:picChg chg="add mod">
          <ac:chgData name="강환수" userId="f1cac8d9-9172-4d6c-9b10-74cb51d57900" providerId="ADAL" clId="{AC1B6E21-83A5-48CD-9AC2-6913CD9DA73B}" dt="2022-03-13T09:02:57.325" v="12141" actId="1076"/>
          <ac:picMkLst>
            <pc:docMk/>
            <pc:sldMk cId="2421360103" sldId="417"/>
            <ac:picMk id="7170" creationId="{06FF231F-BAF2-4888-B9E0-ACB3EA476986}"/>
          </ac:picMkLst>
        </pc:picChg>
      </pc:sldChg>
      <pc:sldChg chg="addSp modSp add ord">
        <pc:chgData name="강환수" userId="f1cac8d9-9172-4d6c-9b10-74cb51d57900" providerId="ADAL" clId="{AC1B6E21-83A5-48CD-9AC2-6913CD9DA73B}" dt="2022-03-13T23:49:16.435" v="12695" actId="6549"/>
        <pc:sldMkLst>
          <pc:docMk/>
          <pc:sldMk cId="755147297" sldId="420"/>
        </pc:sldMkLst>
        <pc:spChg chg="mod">
          <ac:chgData name="강환수" userId="f1cac8d9-9172-4d6c-9b10-74cb51d57900" providerId="ADAL" clId="{AC1B6E21-83A5-48CD-9AC2-6913CD9DA73B}" dt="2022-03-13T23:30:33.554" v="12485"/>
          <ac:spMkLst>
            <pc:docMk/>
            <pc:sldMk cId="755147297" sldId="420"/>
            <ac:spMk id="2" creationId="{8C538F1F-FAE3-4DF4-B96B-63189B50C75B}"/>
          </ac:spMkLst>
        </pc:spChg>
        <pc:spChg chg="mod">
          <ac:chgData name="강환수" userId="f1cac8d9-9172-4d6c-9b10-74cb51d57900" providerId="ADAL" clId="{AC1B6E21-83A5-48CD-9AC2-6913CD9DA73B}" dt="2022-03-13T23:49:16.435" v="12695" actId="6549"/>
          <ac:spMkLst>
            <pc:docMk/>
            <pc:sldMk cId="755147297" sldId="420"/>
            <ac:spMk id="3" creationId="{1D528B5E-B4A8-4A2E-B256-5CB54A93DEA6}"/>
          </ac:spMkLst>
        </pc:spChg>
        <pc:picChg chg="add mod">
          <ac:chgData name="강환수" userId="f1cac8d9-9172-4d6c-9b10-74cb51d57900" providerId="ADAL" clId="{AC1B6E21-83A5-48CD-9AC2-6913CD9DA73B}" dt="2022-03-13T23:32:05.541" v="12609" actId="1076"/>
          <ac:picMkLst>
            <pc:docMk/>
            <pc:sldMk cId="755147297" sldId="420"/>
            <ac:picMk id="4" creationId="{6CD36333-9C9E-48DE-824A-032AFE721A5F}"/>
          </ac:picMkLst>
        </pc:picChg>
      </pc:sldChg>
      <pc:sldChg chg="addSp modSp add">
        <pc:chgData name="강환수" userId="f1cac8d9-9172-4d6c-9b10-74cb51d57900" providerId="ADAL" clId="{AC1B6E21-83A5-48CD-9AC2-6913CD9DA73B}" dt="2022-03-14T00:17:35.845" v="13797" actId="1076"/>
        <pc:sldMkLst>
          <pc:docMk/>
          <pc:sldMk cId="1787485250" sldId="421"/>
        </pc:sldMkLst>
        <pc:spChg chg="mod">
          <ac:chgData name="강환수" userId="f1cac8d9-9172-4d6c-9b10-74cb51d57900" providerId="ADAL" clId="{AC1B6E21-83A5-48CD-9AC2-6913CD9DA73B}" dt="2022-03-14T00:15:12.317" v="13759"/>
          <ac:spMkLst>
            <pc:docMk/>
            <pc:sldMk cId="1787485250" sldId="421"/>
            <ac:spMk id="2" creationId="{787E2FFF-2B90-4202-9424-7BFD92F3042F}"/>
          </ac:spMkLst>
        </pc:spChg>
        <pc:spChg chg="mod">
          <ac:chgData name="강환수" userId="f1cac8d9-9172-4d6c-9b10-74cb51d57900" providerId="ADAL" clId="{AC1B6E21-83A5-48CD-9AC2-6913CD9DA73B}" dt="2022-03-14T00:14:16.862" v="13731" actId="6549"/>
          <ac:spMkLst>
            <pc:docMk/>
            <pc:sldMk cId="1787485250" sldId="421"/>
            <ac:spMk id="3" creationId="{B5A51613-EFC9-45FE-B3C8-F88BFCAEB4BF}"/>
          </ac:spMkLst>
        </pc:spChg>
        <pc:spChg chg="add mod">
          <ac:chgData name="강환수" userId="f1cac8d9-9172-4d6c-9b10-74cb51d57900" providerId="ADAL" clId="{AC1B6E21-83A5-48CD-9AC2-6913CD9DA73B}" dt="2022-03-14T00:17:35.845" v="13797" actId="1076"/>
          <ac:spMkLst>
            <pc:docMk/>
            <pc:sldMk cId="1787485250" sldId="421"/>
            <ac:spMk id="4" creationId="{5D03906D-0969-414E-9815-B33892AFA755}"/>
          </ac:spMkLst>
        </pc:spChg>
        <pc:picChg chg="add mod">
          <ac:chgData name="강환수" userId="f1cac8d9-9172-4d6c-9b10-74cb51d57900" providerId="ADAL" clId="{AC1B6E21-83A5-48CD-9AC2-6913CD9DA73B}" dt="2022-03-14T00:14:58.857" v="13735" actId="1076"/>
          <ac:picMkLst>
            <pc:docMk/>
            <pc:sldMk cId="1787485250" sldId="421"/>
            <ac:picMk id="3074" creationId="{C7D5DB11-092D-4310-AFE3-257DF8A52313}"/>
          </ac:picMkLst>
        </pc:picChg>
      </pc:sldChg>
      <pc:sldChg chg="addSp modSp add">
        <pc:chgData name="강환수" userId="f1cac8d9-9172-4d6c-9b10-74cb51d57900" providerId="ADAL" clId="{AC1B6E21-83A5-48CD-9AC2-6913CD9DA73B}" dt="2022-03-14T00:19:37.931" v="13945" actId="15"/>
        <pc:sldMkLst>
          <pc:docMk/>
          <pc:sldMk cId="4153836866" sldId="422"/>
        </pc:sldMkLst>
        <pc:spChg chg="mod">
          <ac:chgData name="강환수" userId="f1cac8d9-9172-4d6c-9b10-74cb51d57900" providerId="ADAL" clId="{AC1B6E21-83A5-48CD-9AC2-6913CD9DA73B}" dt="2022-03-14T00:16:19.703" v="13788"/>
          <ac:spMkLst>
            <pc:docMk/>
            <pc:sldMk cId="4153836866" sldId="422"/>
            <ac:spMk id="2" creationId="{4E3BA634-E8AC-4B0B-978A-E5B9819DDE46}"/>
          </ac:spMkLst>
        </pc:spChg>
        <pc:spChg chg="mod">
          <ac:chgData name="강환수" userId="f1cac8d9-9172-4d6c-9b10-74cb51d57900" providerId="ADAL" clId="{AC1B6E21-83A5-48CD-9AC2-6913CD9DA73B}" dt="2022-03-14T00:19:37.931" v="13945" actId="15"/>
          <ac:spMkLst>
            <pc:docMk/>
            <pc:sldMk cId="4153836866" sldId="422"/>
            <ac:spMk id="3" creationId="{FA1C25E5-02F4-4093-AB6B-9E63AA0D0C7F}"/>
          </ac:spMkLst>
        </pc:spChg>
        <pc:picChg chg="add mod">
          <ac:chgData name="강환수" userId="f1cac8d9-9172-4d6c-9b10-74cb51d57900" providerId="ADAL" clId="{AC1B6E21-83A5-48CD-9AC2-6913CD9DA73B}" dt="2022-03-14T00:19:29.869" v="13937" actId="1037"/>
          <ac:picMkLst>
            <pc:docMk/>
            <pc:sldMk cId="4153836866" sldId="422"/>
            <ac:picMk id="4098" creationId="{0064D5F3-FDB4-4072-9B2A-626BC1379405}"/>
          </ac:picMkLst>
        </pc:picChg>
        <pc:picChg chg="add mod">
          <ac:chgData name="강환수" userId="f1cac8d9-9172-4d6c-9b10-74cb51d57900" providerId="ADAL" clId="{AC1B6E21-83A5-48CD-9AC2-6913CD9DA73B}" dt="2022-03-14T00:19:29.869" v="13937" actId="1037"/>
          <ac:picMkLst>
            <pc:docMk/>
            <pc:sldMk cId="4153836866" sldId="422"/>
            <ac:picMk id="4100" creationId="{55B37805-7DC2-4D25-880C-EAEB0E6B119E}"/>
          </ac:picMkLst>
        </pc:picChg>
      </pc:sldChg>
      <pc:sldChg chg="addSp modSp add ord">
        <pc:chgData name="강환수" userId="f1cac8d9-9172-4d6c-9b10-74cb51d57900" providerId="ADAL" clId="{AC1B6E21-83A5-48CD-9AC2-6913CD9DA73B}" dt="2022-03-14T00:36:33.057" v="14228"/>
        <pc:sldMkLst>
          <pc:docMk/>
          <pc:sldMk cId="3765760985" sldId="423"/>
        </pc:sldMkLst>
        <pc:spChg chg="mod">
          <ac:chgData name="강환수" userId="f1cac8d9-9172-4d6c-9b10-74cb51d57900" providerId="ADAL" clId="{AC1B6E21-83A5-48CD-9AC2-6913CD9DA73B}" dt="2022-03-14T00:22:35.400" v="14049"/>
          <ac:spMkLst>
            <pc:docMk/>
            <pc:sldMk cId="3765760985" sldId="423"/>
            <ac:spMk id="2" creationId="{0121FAC0-7DC4-4619-8D2F-4803E44E7222}"/>
          </ac:spMkLst>
        </pc:spChg>
        <pc:spChg chg="mod">
          <ac:chgData name="강환수" userId="f1cac8d9-9172-4d6c-9b10-74cb51d57900" providerId="ADAL" clId="{AC1B6E21-83A5-48CD-9AC2-6913CD9DA73B}" dt="2022-03-14T00:35:49.217" v="14222" actId="15"/>
          <ac:spMkLst>
            <pc:docMk/>
            <pc:sldMk cId="3765760985" sldId="423"/>
            <ac:spMk id="3" creationId="{F32F5326-1D55-4077-8A68-4D5F851810E2}"/>
          </ac:spMkLst>
        </pc:spChg>
        <pc:picChg chg="add mod">
          <ac:chgData name="강환수" userId="f1cac8d9-9172-4d6c-9b10-74cb51d57900" providerId="ADAL" clId="{AC1B6E21-83A5-48CD-9AC2-6913CD9DA73B}" dt="2022-03-14T00:36:19.073" v="14227" actId="1037"/>
          <ac:picMkLst>
            <pc:docMk/>
            <pc:sldMk cId="3765760985" sldId="423"/>
            <ac:picMk id="4" creationId="{FD2F114F-0A52-4BE1-BC49-ED8E212F5A03}"/>
          </ac:picMkLst>
        </pc:picChg>
      </pc:sldChg>
      <pc:sldChg chg="addSp modSp add">
        <pc:chgData name="강환수" userId="f1cac8d9-9172-4d6c-9b10-74cb51d57900" providerId="ADAL" clId="{AC1B6E21-83A5-48CD-9AC2-6913CD9DA73B}" dt="2022-03-14T00:31:56.852" v="14219" actId="1076"/>
        <pc:sldMkLst>
          <pc:docMk/>
          <pc:sldMk cId="1499892824" sldId="424"/>
        </pc:sldMkLst>
        <pc:spChg chg="mod">
          <ac:chgData name="강환수" userId="f1cac8d9-9172-4d6c-9b10-74cb51d57900" providerId="ADAL" clId="{AC1B6E21-83A5-48CD-9AC2-6913CD9DA73B}" dt="2022-03-14T00:29:08.971" v="14137" actId="6549"/>
          <ac:spMkLst>
            <pc:docMk/>
            <pc:sldMk cId="1499892824" sldId="424"/>
            <ac:spMk id="2" creationId="{5BF5FE2D-A590-487F-8E39-58774F9C620E}"/>
          </ac:spMkLst>
        </pc:spChg>
        <pc:spChg chg="mod">
          <ac:chgData name="강환수" userId="f1cac8d9-9172-4d6c-9b10-74cb51d57900" providerId="ADAL" clId="{AC1B6E21-83A5-48CD-9AC2-6913CD9DA73B}" dt="2022-03-14T00:31:36.051" v="14213" actId="6549"/>
          <ac:spMkLst>
            <pc:docMk/>
            <pc:sldMk cId="1499892824" sldId="424"/>
            <ac:spMk id="3" creationId="{8DF1A954-D798-49C6-8370-0D6DE8455EBB}"/>
          </ac:spMkLst>
        </pc:spChg>
        <pc:picChg chg="add mod">
          <ac:chgData name="강환수" userId="f1cac8d9-9172-4d6c-9b10-74cb51d57900" providerId="ADAL" clId="{AC1B6E21-83A5-48CD-9AC2-6913CD9DA73B}" dt="2022-03-14T00:31:56.852" v="14219" actId="1076"/>
          <ac:picMkLst>
            <pc:docMk/>
            <pc:sldMk cId="1499892824" sldId="424"/>
            <ac:picMk id="5122" creationId="{5B63E734-5623-4015-B812-FA9DB57A6996}"/>
          </ac:picMkLst>
        </pc:picChg>
      </pc:sldChg>
      <pc:sldMasterChg chg="modSldLayout">
        <pc:chgData name="강환수" userId="f1cac8d9-9172-4d6c-9b10-74cb51d57900" providerId="ADAL" clId="{AC1B6E21-83A5-48CD-9AC2-6913CD9DA73B}" dt="2022-03-15T02:01:22.182" v="16667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AC1B6E21-83A5-48CD-9AC2-6913CD9DA73B}" dt="2022-03-15T02:01:10.627" v="16665" actId="1035"/>
          <pc:sldLayoutMkLst>
            <pc:docMk/>
            <pc:sldMasterMk cId="0" sldId="2147483648"/>
            <pc:sldLayoutMk cId="0" sldId="2147483650"/>
          </pc:sldLayoutMkLst>
          <pc:spChg chg="mod">
            <ac:chgData name="강환수" userId="f1cac8d9-9172-4d6c-9b10-74cb51d57900" providerId="ADAL" clId="{AC1B6E21-83A5-48CD-9AC2-6913CD9DA73B}" dt="2022-03-15T02:01:10.627" v="16665" actId="1035"/>
            <ac:spMkLst>
              <pc:docMk/>
              <pc:sldMasterMk cId="0" sldId="2147483648"/>
              <pc:sldLayoutMk cId="0" sldId="2147483650"/>
              <ac:spMk id="26" creationId="{00000000-0000-0000-0000-000000000000}"/>
            </ac:spMkLst>
          </pc:spChg>
        </pc:sldLayoutChg>
        <pc:sldLayoutChg chg="addSp delSp">
          <pc:chgData name="강환수" userId="f1cac8d9-9172-4d6c-9b10-74cb51d57900" providerId="ADAL" clId="{AC1B6E21-83A5-48CD-9AC2-6913CD9DA73B}" dt="2022-03-15T02:01:22.182" v="16667"/>
          <pc:sldLayoutMkLst>
            <pc:docMk/>
            <pc:sldMasterMk cId="0" sldId="2147483648"/>
            <pc:sldLayoutMk cId="0" sldId="2147483651"/>
          </pc:sldLayoutMkLst>
          <pc:spChg chg="add">
            <ac:chgData name="강환수" userId="f1cac8d9-9172-4d6c-9b10-74cb51d57900" providerId="ADAL" clId="{AC1B6E21-83A5-48CD-9AC2-6913CD9DA73B}" dt="2022-03-15T02:01:22.182" v="16667"/>
            <ac:spMkLst>
              <pc:docMk/>
              <pc:sldMasterMk cId="0" sldId="2147483648"/>
              <pc:sldLayoutMk cId="0" sldId="2147483651"/>
              <ac:spMk id="14" creationId="{28E33271-D89A-4FBA-A5D5-993221BF43D9}"/>
            </ac:spMkLst>
          </pc:spChg>
          <pc:spChg chg="del">
            <ac:chgData name="강환수" userId="f1cac8d9-9172-4d6c-9b10-74cb51d57900" providerId="ADAL" clId="{AC1B6E21-83A5-48CD-9AC2-6913CD9DA73B}" dt="2022-03-15T02:01:21.812" v="16666" actId="478"/>
            <ac:spMkLst>
              <pc:docMk/>
              <pc:sldMasterMk cId="0" sldId="2147483648"/>
              <pc:sldLayoutMk cId="0" sldId="2147483651"/>
              <ac:spMk id="15" creationId="{4EBA6210-3141-4C19-B16A-9381998AD7C5}"/>
            </ac:spMkLst>
          </pc:spChg>
        </pc:sldLayoutChg>
      </pc:sldMasterChg>
    </pc:docChg>
  </pc:docChgLst>
  <pc:docChgLst>
    <pc:chgData name="강환수" userId="f1cac8d9-9172-4d6c-9b10-74cb51d57900" providerId="ADAL" clId="{28360E64-0F41-4D39-AE89-4A17EE3E00C3}"/>
    <pc:docChg chg="custSel addSld delSld modSld">
      <pc:chgData name="강환수" userId="f1cac8d9-9172-4d6c-9b10-74cb51d57900" providerId="ADAL" clId="{28360E64-0F41-4D39-AE89-4A17EE3E00C3}" dt="2022-05-15T06:51:28.978" v="238"/>
      <pc:docMkLst>
        <pc:docMk/>
      </pc:docMkLst>
      <pc:sldChg chg="modSp">
        <pc:chgData name="강환수" userId="f1cac8d9-9172-4d6c-9b10-74cb51d57900" providerId="ADAL" clId="{28360E64-0F41-4D39-AE89-4A17EE3E00C3}" dt="2022-05-15T06:25:17.638" v="169" actId="6549"/>
        <pc:sldMkLst>
          <pc:docMk/>
          <pc:sldMk cId="0" sldId="256"/>
        </pc:sldMkLst>
        <pc:spChg chg="mod">
          <ac:chgData name="강환수" userId="f1cac8d9-9172-4d6c-9b10-74cb51d57900" providerId="ADAL" clId="{28360E64-0F41-4D39-AE89-4A17EE3E00C3}" dt="2022-05-15T06:25:17.638" v="169" actId="6549"/>
          <ac:spMkLst>
            <pc:docMk/>
            <pc:sldMk cId="0" sldId="256"/>
            <ac:spMk id="14" creationId="{00000000-0000-0000-0000-000000000000}"/>
          </ac:spMkLst>
        </pc:spChg>
      </pc:sldChg>
      <pc:sldChg chg="modSp">
        <pc:chgData name="강환수" userId="f1cac8d9-9172-4d6c-9b10-74cb51d57900" providerId="ADAL" clId="{28360E64-0F41-4D39-AE89-4A17EE3E00C3}" dt="2022-05-15T06:50:03.361" v="237"/>
        <pc:sldMkLst>
          <pc:docMk/>
          <pc:sldMk cId="0" sldId="269"/>
        </pc:sldMkLst>
        <pc:spChg chg="mod">
          <ac:chgData name="강환수" userId="f1cac8d9-9172-4d6c-9b10-74cb51d57900" providerId="ADAL" clId="{28360E64-0F41-4D39-AE89-4A17EE3E00C3}" dt="2022-05-15T06:50:03.361" v="237"/>
          <ac:spMkLst>
            <pc:docMk/>
            <pc:sldMk cId="0" sldId="269"/>
            <ac:spMk id="30" creationId="{00000000-0000-0000-0000-000000000000}"/>
          </ac:spMkLst>
        </pc:spChg>
      </pc:sldChg>
      <pc:sldChg chg="add">
        <pc:chgData name="강환수" userId="f1cac8d9-9172-4d6c-9b10-74cb51d57900" providerId="ADAL" clId="{28360E64-0F41-4D39-AE89-4A17EE3E00C3}" dt="2022-05-15T06:49:25.793" v="214"/>
        <pc:sldMkLst>
          <pc:docMk/>
          <pc:sldMk cId="90951963" sldId="276"/>
        </pc:sldMkLst>
      </pc:sldChg>
      <pc:sldChg chg="add">
        <pc:chgData name="강환수" userId="f1cac8d9-9172-4d6c-9b10-74cb51d57900" providerId="ADAL" clId="{28360E64-0F41-4D39-AE89-4A17EE3E00C3}" dt="2022-05-15T06:49:25.793" v="214"/>
        <pc:sldMkLst>
          <pc:docMk/>
          <pc:sldMk cId="1318838365" sldId="277"/>
        </pc:sldMkLst>
      </pc:sldChg>
      <pc:sldChg chg="add">
        <pc:chgData name="강환수" userId="f1cac8d9-9172-4d6c-9b10-74cb51d57900" providerId="ADAL" clId="{28360E64-0F41-4D39-AE89-4A17EE3E00C3}" dt="2022-05-15T06:49:25.793" v="214"/>
        <pc:sldMkLst>
          <pc:docMk/>
          <pc:sldMk cId="342267627" sldId="278"/>
        </pc:sldMkLst>
      </pc:sldChg>
      <pc:sldChg chg="add">
        <pc:chgData name="강환수" userId="f1cac8d9-9172-4d6c-9b10-74cb51d57900" providerId="ADAL" clId="{28360E64-0F41-4D39-AE89-4A17EE3E00C3}" dt="2022-05-15T06:49:25.793" v="214"/>
        <pc:sldMkLst>
          <pc:docMk/>
          <pc:sldMk cId="2249461292" sldId="279"/>
        </pc:sldMkLst>
      </pc:sldChg>
      <pc:sldChg chg="add">
        <pc:chgData name="강환수" userId="f1cac8d9-9172-4d6c-9b10-74cb51d57900" providerId="ADAL" clId="{28360E64-0F41-4D39-AE89-4A17EE3E00C3}" dt="2022-05-15T06:49:25.793" v="214"/>
        <pc:sldMkLst>
          <pc:docMk/>
          <pc:sldMk cId="1595636168" sldId="280"/>
        </pc:sldMkLst>
      </pc:sldChg>
      <pc:sldChg chg="add">
        <pc:chgData name="강환수" userId="f1cac8d9-9172-4d6c-9b10-74cb51d57900" providerId="ADAL" clId="{28360E64-0F41-4D39-AE89-4A17EE3E00C3}" dt="2022-05-15T06:49:25.793" v="214"/>
        <pc:sldMkLst>
          <pc:docMk/>
          <pc:sldMk cId="3190261168" sldId="281"/>
        </pc:sldMkLst>
      </pc:sldChg>
      <pc:sldChg chg="add">
        <pc:chgData name="강환수" userId="f1cac8d9-9172-4d6c-9b10-74cb51d57900" providerId="ADAL" clId="{28360E64-0F41-4D39-AE89-4A17EE3E00C3}" dt="2022-05-15T06:51:28.978" v="238"/>
        <pc:sldMkLst>
          <pc:docMk/>
          <pc:sldMk cId="3668644277" sldId="283"/>
        </pc:sldMkLst>
      </pc:sldChg>
      <pc:sldChg chg="add">
        <pc:chgData name="강환수" userId="f1cac8d9-9172-4d6c-9b10-74cb51d57900" providerId="ADAL" clId="{28360E64-0F41-4D39-AE89-4A17EE3E00C3}" dt="2022-05-15T06:22:08.405" v="0"/>
        <pc:sldMkLst>
          <pc:docMk/>
          <pc:sldMk cId="2286394181" sldId="284"/>
        </pc:sldMkLst>
      </pc:sldChg>
      <pc:sldChg chg="add">
        <pc:chgData name="강환수" userId="f1cac8d9-9172-4d6c-9b10-74cb51d57900" providerId="ADAL" clId="{28360E64-0F41-4D39-AE89-4A17EE3E00C3}" dt="2022-05-15T06:49:25.793" v="214"/>
        <pc:sldMkLst>
          <pc:docMk/>
          <pc:sldMk cId="3534228615" sldId="285"/>
        </pc:sldMkLst>
      </pc:sldChg>
      <pc:sldChg chg="add">
        <pc:chgData name="강환수" userId="f1cac8d9-9172-4d6c-9b10-74cb51d57900" providerId="ADAL" clId="{28360E64-0F41-4D39-AE89-4A17EE3E00C3}" dt="2022-05-15T06:51:28.978" v="238"/>
        <pc:sldMkLst>
          <pc:docMk/>
          <pc:sldMk cId="678224883" sldId="296"/>
        </pc:sldMkLst>
      </pc:sldChg>
      <pc:sldChg chg="modSp">
        <pc:chgData name="강환수" userId="f1cac8d9-9172-4d6c-9b10-74cb51d57900" providerId="ADAL" clId="{28360E64-0F41-4D39-AE89-4A17EE3E00C3}" dt="2022-05-15T06:49:53.664" v="226"/>
        <pc:sldMkLst>
          <pc:docMk/>
          <pc:sldMk cId="3426054516" sldId="400"/>
        </pc:sldMkLst>
        <pc:spChg chg="mod">
          <ac:chgData name="강환수" userId="f1cac8d9-9172-4d6c-9b10-74cb51d57900" providerId="ADAL" clId="{28360E64-0F41-4D39-AE89-4A17EE3E00C3}" dt="2022-05-15T06:49:53.664" v="226"/>
          <ac:spMkLst>
            <pc:docMk/>
            <pc:sldMk cId="3426054516" sldId="400"/>
            <ac:spMk id="25" creationId="{00000000-0000-0000-0000-000000000000}"/>
          </ac:spMkLst>
        </pc:spChg>
      </pc:sldChg>
      <pc:sldChg chg="addSp delSp modSp">
        <pc:chgData name="강환수" userId="f1cac8d9-9172-4d6c-9b10-74cb51d57900" providerId="ADAL" clId="{28360E64-0F41-4D39-AE89-4A17EE3E00C3}" dt="2022-05-15T06:29:24.549" v="190" actId="6549"/>
        <pc:sldMkLst>
          <pc:docMk/>
          <pc:sldMk cId="3417337735" sldId="457"/>
        </pc:sldMkLst>
        <pc:spChg chg="mod">
          <ac:chgData name="강환수" userId="f1cac8d9-9172-4d6c-9b10-74cb51d57900" providerId="ADAL" clId="{28360E64-0F41-4D39-AE89-4A17EE3E00C3}" dt="2022-05-15T06:29:24.549" v="190" actId="6549"/>
          <ac:spMkLst>
            <pc:docMk/>
            <pc:sldMk cId="3417337735" sldId="457"/>
            <ac:spMk id="3" creationId="{D5A0BA3B-C683-46DB-AF3E-54802EC2FE24}"/>
          </ac:spMkLst>
        </pc:spChg>
        <pc:spChg chg="add del">
          <ac:chgData name="강환수" userId="f1cac8d9-9172-4d6c-9b10-74cb51d57900" providerId="ADAL" clId="{28360E64-0F41-4D39-AE89-4A17EE3E00C3}" dt="2022-05-15T06:28:54.847" v="171" actId="478"/>
          <ac:spMkLst>
            <pc:docMk/>
            <pc:sldMk cId="3417337735" sldId="457"/>
            <ac:spMk id="4" creationId="{0E0B1CAF-B28F-4F1D-A37C-3298AF6666D0}"/>
          </ac:spMkLst>
        </pc:spChg>
        <pc:picChg chg="add mod">
          <ac:chgData name="강환수" userId="f1cac8d9-9172-4d6c-9b10-74cb51d57900" providerId="ADAL" clId="{28360E64-0F41-4D39-AE89-4A17EE3E00C3}" dt="2022-05-15T06:29:17.735" v="173" actId="1076"/>
          <ac:picMkLst>
            <pc:docMk/>
            <pc:sldMk cId="3417337735" sldId="457"/>
            <ac:picMk id="5" creationId="{698FDEC2-128B-4023-A985-1E0A80F06A78}"/>
          </ac:picMkLst>
        </pc:picChg>
      </pc:sldChg>
      <pc:sldChg chg="modSp add">
        <pc:chgData name="강환수" userId="f1cac8d9-9172-4d6c-9b10-74cb51d57900" providerId="ADAL" clId="{28360E64-0F41-4D39-AE89-4A17EE3E00C3}" dt="2022-05-15T06:25:02.970" v="167" actId="20577"/>
        <pc:sldMkLst>
          <pc:docMk/>
          <pc:sldMk cId="2446655669" sldId="483"/>
        </pc:sldMkLst>
        <pc:spChg chg="mod">
          <ac:chgData name="강환수" userId="f1cac8d9-9172-4d6c-9b10-74cb51d57900" providerId="ADAL" clId="{28360E64-0F41-4D39-AE89-4A17EE3E00C3}" dt="2022-05-15T06:25:02.970" v="167" actId="20577"/>
          <ac:spMkLst>
            <pc:docMk/>
            <pc:sldMk cId="2446655669" sldId="483"/>
            <ac:spMk id="12" creationId="{00000000-0000-0000-0000-000000000000}"/>
          </ac:spMkLst>
        </pc:spChg>
        <pc:spChg chg="mod">
          <ac:chgData name="강환수" userId="f1cac8d9-9172-4d6c-9b10-74cb51d57900" providerId="ADAL" clId="{28360E64-0F41-4D39-AE89-4A17EE3E00C3}" dt="2022-05-15T06:24:29.717" v="166" actId="1035"/>
          <ac:spMkLst>
            <pc:docMk/>
            <pc:sldMk cId="2446655669" sldId="483"/>
            <ac:spMk id="13" creationId="{00000000-0000-0000-0000-000000000000}"/>
          </ac:spMkLst>
        </pc:spChg>
        <pc:spChg chg="mod">
          <ac:chgData name="강환수" userId="f1cac8d9-9172-4d6c-9b10-74cb51d57900" providerId="ADAL" clId="{28360E64-0F41-4D39-AE89-4A17EE3E00C3}" dt="2022-05-15T06:23:29.109" v="121" actId="6549"/>
          <ac:spMkLst>
            <pc:docMk/>
            <pc:sldMk cId="2446655669" sldId="483"/>
            <ac:spMk id="14" creationId="{00000000-0000-0000-0000-000000000000}"/>
          </ac:spMkLst>
        </pc:spChg>
      </pc:sldChg>
      <pc:sldChg chg="add">
        <pc:chgData name="강환수" userId="f1cac8d9-9172-4d6c-9b10-74cb51d57900" providerId="ADAL" clId="{28360E64-0F41-4D39-AE89-4A17EE3E00C3}" dt="2022-05-15T06:49:25.793" v="214"/>
        <pc:sldMkLst>
          <pc:docMk/>
          <pc:sldMk cId="1227620156" sldId="484"/>
        </pc:sldMkLst>
      </pc:sldChg>
    </pc:docChg>
  </pc:docChgLst>
  <pc:docChgLst>
    <pc:chgData name="강환수" userId="f1cac8d9-9172-4d6c-9b10-74cb51d57900" providerId="ADAL" clId="{7A11B9EA-CA0F-44BD-BE01-AB2589484C81}"/>
    <pc:docChg chg="undo custSel addSld delSld modSld sldOrd">
      <pc:chgData name="강환수" userId="f1cac8d9-9172-4d6c-9b10-74cb51d57900" providerId="ADAL" clId="{7A11B9EA-CA0F-44BD-BE01-AB2589484C81}" dt="2022-05-22T02:05:39.539" v="1518" actId="6549"/>
      <pc:docMkLst>
        <pc:docMk/>
      </pc:docMkLst>
      <pc:sldChg chg="delSp modSp">
        <pc:chgData name="강환수" userId="f1cac8d9-9172-4d6c-9b10-74cb51d57900" providerId="ADAL" clId="{7A11B9EA-CA0F-44BD-BE01-AB2589484C81}" dt="2022-05-22T02:00:54.782" v="1470" actId="478"/>
        <pc:sldMkLst>
          <pc:docMk/>
          <pc:sldMk cId="0" sldId="269"/>
        </pc:sldMkLst>
        <pc:spChg chg="mod">
          <ac:chgData name="강환수" userId="f1cac8d9-9172-4d6c-9b10-74cb51d57900" providerId="ADAL" clId="{7A11B9EA-CA0F-44BD-BE01-AB2589484C81}" dt="2022-05-22T02:00:50.412" v="1469" actId="6549"/>
          <ac:spMkLst>
            <pc:docMk/>
            <pc:sldMk cId="0" sldId="269"/>
            <ac:spMk id="15" creationId="{5D33CBC2-96D0-47DE-BA10-7FF7F8FFFECC}"/>
          </ac:spMkLst>
        </pc:spChg>
        <pc:spChg chg="del">
          <ac:chgData name="강환수" userId="f1cac8d9-9172-4d6c-9b10-74cb51d57900" providerId="ADAL" clId="{7A11B9EA-CA0F-44BD-BE01-AB2589484C81}" dt="2022-05-22T02:00:54.782" v="1470" actId="478"/>
          <ac:spMkLst>
            <pc:docMk/>
            <pc:sldMk cId="0" sldId="269"/>
            <ac:spMk id="18" creationId="{2DCE9D66-F88F-477B-BB20-8622CB586DAD}"/>
          </ac:spMkLst>
        </pc:spChg>
        <pc:spChg chg="del">
          <ac:chgData name="강환수" userId="f1cac8d9-9172-4d6c-9b10-74cb51d57900" providerId="ADAL" clId="{7A11B9EA-CA0F-44BD-BE01-AB2589484C81}" dt="2022-05-22T02:00:54.782" v="1470" actId="478"/>
          <ac:spMkLst>
            <pc:docMk/>
            <pc:sldMk cId="0" sldId="269"/>
            <ac:spMk id="21" creationId="{553BEAE0-2780-4C04-A0EB-341E27175E95}"/>
          </ac:spMkLst>
        </pc:spChg>
        <pc:cxnChg chg="del">
          <ac:chgData name="강환수" userId="f1cac8d9-9172-4d6c-9b10-74cb51d57900" providerId="ADAL" clId="{7A11B9EA-CA0F-44BD-BE01-AB2589484C81}" dt="2022-05-22T02:00:54.782" v="1470" actId="478"/>
          <ac:cxnSpMkLst>
            <pc:docMk/>
            <pc:sldMk cId="0" sldId="269"/>
            <ac:cxnSpMk id="27" creationId="{F3078DDD-673B-4B99-8CC9-2B41E3D1EC75}"/>
          </ac:cxnSpMkLst>
        </pc:cxnChg>
      </pc:sldChg>
      <pc:sldChg chg="addSp delSp modSp">
        <pc:chgData name="강환수" userId="f1cac8d9-9172-4d6c-9b10-74cb51d57900" providerId="ADAL" clId="{7A11B9EA-CA0F-44BD-BE01-AB2589484C81}" dt="2022-05-22T01:36:46.886" v="1137" actId="1076"/>
        <pc:sldMkLst>
          <pc:docMk/>
          <pc:sldMk cId="3534228615" sldId="285"/>
        </pc:sldMkLst>
        <pc:spChg chg="mod">
          <ac:chgData name="강환수" userId="f1cac8d9-9172-4d6c-9b10-74cb51d57900" providerId="ADAL" clId="{7A11B9EA-CA0F-44BD-BE01-AB2589484C81}" dt="2022-05-22T01:05:05.995" v="20" actId="6549"/>
          <ac:spMkLst>
            <pc:docMk/>
            <pc:sldMk cId="3534228615" sldId="285"/>
            <ac:spMk id="2" creationId="{C77E68AE-A0F0-464F-A9E6-8C6A622421F6}"/>
          </ac:spMkLst>
        </pc:spChg>
        <pc:spChg chg="mod">
          <ac:chgData name="강환수" userId="f1cac8d9-9172-4d6c-9b10-74cb51d57900" providerId="ADAL" clId="{7A11B9EA-CA0F-44BD-BE01-AB2589484C81}" dt="2022-05-22T01:17:05.212" v="605" actId="108"/>
          <ac:spMkLst>
            <pc:docMk/>
            <pc:sldMk cId="3534228615" sldId="285"/>
            <ac:spMk id="3" creationId="{A00FCCCB-4A26-4F2B-859B-BC9E4E064502}"/>
          </ac:spMkLst>
        </pc:spChg>
        <pc:spChg chg="add mod">
          <ac:chgData name="강환수" userId="f1cac8d9-9172-4d6c-9b10-74cb51d57900" providerId="ADAL" clId="{7A11B9EA-CA0F-44BD-BE01-AB2589484C81}" dt="2022-05-22T01:17:09.974" v="606" actId="1076"/>
          <ac:spMkLst>
            <pc:docMk/>
            <pc:sldMk cId="3534228615" sldId="285"/>
            <ac:spMk id="6" creationId="{44BDBE5A-2744-4A3F-9B50-FB9B8406E86E}"/>
          </ac:spMkLst>
        </pc:spChg>
        <pc:picChg chg="del">
          <ac:chgData name="강환수" userId="f1cac8d9-9172-4d6c-9b10-74cb51d57900" providerId="ADAL" clId="{7A11B9EA-CA0F-44BD-BE01-AB2589484C81}" dt="2022-05-22T01:14:12.462" v="462" actId="478"/>
          <ac:picMkLst>
            <pc:docMk/>
            <pc:sldMk cId="3534228615" sldId="285"/>
            <ac:picMk id="4" creationId="{AE5E876F-FE97-401C-9AA1-CE1EC43E66B3}"/>
          </ac:picMkLst>
        </pc:picChg>
        <pc:picChg chg="add mod">
          <ac:chgData name="강환수" userId="f1cac8d9-9172-4d6c-9b10-74cb51d57900" providerId="ADAL" clId="{7A11B9EA-CA0F-44BD-BE01-AB2589484C81}" dt="2022-05-22T01:36:46.886" v="1137" actId="1076"/>
          <ac:picMkLst>
            <pc:docMk/>
            <pc:sldMk cId="3534228615" sldId="285"/>
            <ac:picMk id="5" creationId="{49375371-133B-4E4D-9A52-3A245CE1FB32}"/>
          </ac:picMkLst>
        </pc:picChg>
      </pc:sldChg>
      <pc:sldChg chg="ord">
        <pc:chgData name="강환수" userId="f1cac8d9-9172-4d6c-9b10-74cb51d57900" providerId="ADAL" clId="{7A11B9EA-CA0F-44BD-BE01-AB2589484C81}" dt="2022-05-22T01:17:20.242" v="607"/>
        <pc:sldMkLst>
          <pc:docMk/>
          <pc:sldMk cId="678224883" sldId="296"/>
        </pc:sldMkLst>
      </pc:sldChg>
      <pc:sldChg chg="modSp">
        <pc:chgData name="강환수" userId="f1cac8d9-9172-4d6c-9b10-74cb51d57900" providerId="ADAL" clId="{7A11B9EA-CA0F-44BD-BE01-AB2589484C81}" dt="2022-05-22T02:01:47.035" v="1472" actId="6549"/>
        <pc:sldMkLst>
          <pc:docMk/>
          <pc:sldMk cId="2446655669" sldId="483"/>
        </pc:sldMkLst>
        <pc:spChg chg="mod">
          <ac:chgData name="강환수" userId="f1cac8d9-9172-4d6c-9b10-74cb51d57900" providerId="ADAL" clId="{7A11B9EA-CA0F-44BD-BE01-AB2589484C81}" dt="2022-05-22T02:01:47.035" v="1472" actId="6549"/>
          <ac:spMkLst>
            <pc:docMk/>
            <pc:sldMk cId="2446655669" sldId="483"/>
            <ac:spMk id="13" creationId="{00000000-0000-0000-0000-000000000000}"/>
          </ac:spMkLst>
        </pc:spChg>
      </pc:sldChg>
      <pc:sldChg chg="del">
        <pc:chgData name="강환수" userId="f1cac8d9-9172-4d6c-9b10-74cb51d57900" providerId="ADAL" clId="{7A11B9EA-CA0F-44BD-BE01-AB2589484C81}" dt="2022-05-22T01:59:57.148" v="1454" actId="2696"/>
        <pc:sldMkLst>
          <pc:docMk/>
          <pc:sldMk cId="1058416998" sldId="498"/>
        </pc:sldMkLst>
      </pc:sldChg>
      <pc:sldChg chg="add">
        <pc:chgData name="강환수" userId="f1cac8d9-9172-4d6c-9b10-74cb51d57900" providerId="ADAL" clId="{7A11B9EA-CA0F-44BD-BE01-AB2589484C81}" dt="2022-05-22T02:00:02.227" v="1455"/>
        <pc:sldMkLst>
          <pc:docMk/>
          <pc:sldMk cId="1201179140" sldId="498"/>
        </pc:sldMkLst>
      </pc:sldChg>
      <pc:sldChg chg="modSp">
        <pc:chgData name="강환수" userId="f1cac8d9-9172-4d6c-9b10-74cb51d57900" providerId="ADAL" clId="{7A11B9EA-CA0F-44BD-BE01-AB2589484C81}" dt="2022-05-22T02:05:39.539" v="1518" actId="6549"/>
        <pc:sldMkLst>
          <pc:docMk/>
          <pc:sldMk cId="696850468" sldId="499"/>
        </pc:sldMkLst>
        <pc:spChg chg="mod">
          <ac:chgData name="강환수" userId="f1cac8d9-9172-4d6c-9b10-74cb51d57900" providerId="ADAL" clId="{7A11B9EA-CA0F-44BD-BE01-AB2589484C81}" dt="2022-05-22T02:05:39.539" v="1518" actId="6549"/>
          <ac:spMkLst>
            <pc:docMk/>
            <pc:sldMk cId="696850468" sldId="499"/>
            <ac:spMk id="3" creationId="{064B0590-2471-4883-A7D5-8D02FCABF797}"/>
          </ac:spMkLst>
        </pc:spChg>
      </pc:sldChg>
      <pc:sldChg chg="modSp add">
        <pc:chgData name="강환수" userId="f1cac8d9-9172-4d6c-9b10-74cb51d57900" providerId="ADAL" clId="{7A11B9EA-CA0F-44BD-BE01-AB2589484C81}" dt="2022-05-22T01:04:54.186" v="16" actId="6549"/>
        <pc:sldMkLst>
          <pc:docMk/>
          <pc:sldMk cId="294465316" sldId="501"/>
        </pc:sldMkLst>
        <pc:spChg chg="mod">
          <ac:chgData name="강환수" userId="f1cac8d9-9172-4d6c-9b10-74cb51d57900" providerId="ADAL" clId="{7A11B9EA-CA0F-44BD-BE01-AB2589484C81}" dt="2022-05-22T01:04:41.841" v="2" actId="6549"/>
          <ac:spMkLst>
            <pc:docMk/>
            <pc:sldMk cId="294465316" sldId="501"/>
            <ac:spMk id="24" creationId="{00000000-0000-0000-0000-000000000000}"/>
          </ac:spMkLst>
        </pc:spChg>
        <pc:spChg chg="mod">
          <ac:chgData name="강환수" userId="f1cac8d9-9172-4d6c-9b10-74cb51d57900" providerId="ADAL" clId="{7A11B9EA-CA0F-44BD-BE01-AB2589484C81}" dt="2022-05-22T01:04:54.186" v="16" actId="6549"/>
          <ac:spMkLst>
            <pc:docMk/>
            <pc:sldMk cId="294465316" sldId="501"/>
            <ac:spMk id="25" creationId="{00000000-0000-0000-0000-000000000000}"/>
          </ac:spMkLst>
        </pc:spChg>
      </pc:sldChg>
      <pc:sldChg chg="addSp delSp modSp add">
        <pc:chgData name="강환수" userId="f1cac8d9-9172-4d6c-9b10-74cb51d57900" providerId="ADAL" clId="{7A11B9EA-CA0F-44BD-BE01-AB2589484C81}" dt="2022-05-22T01:07:10.581" v="115" actId="20577"/>
        <pc:sldMkLst>
          <pc:docMk/>
          <pc:sldMk cId="2859054135" sldId="502"/>
        </pc:sldMkLst>
        <pc:spChg chg="mod">
          <ac:chgData name="강환수" userId="f1cac8d9-9172-4d6c-9b10-74cb51d57900" providerId="ADAL" clId="{7A11B9EA-CA0F-44BD-BE01-AB2589484C81}" dt="2022-05-22T01:05:13.646" v="23" actId="6549"/>
          <ac:spMkLst>
            <pc:docMk/>
            <pc:sldMk cId="2859054135" sldId="502"/>
            <ac:spMk id="2" creationId="{C77E68AE-A0F0-464F-A9E6-8C6A622421F6}"/>
          </ac:spMkLst>
        </pc:spChg>
        <pc:spChg chg="mod">
          <ac:chgData name="강환수" userId="f1cac8d9-9172-4d6c-9b10-74cb51d57900" providerId="ADAL" clId="{7A11B9EA-CA0F-44BD-BE01-AB2589484C81}" dt="2022-05-22T01:07:10.581" v="115" actId="20577"/>
          <ac:spMkLst>
            <pc:docMk/>
            <pc:sldMk cId="2859054135" sldId="502"/>
            <ac:spMk id="3" creationId="{A00FCCCB-4A26-4F2B-859B-BC9E4E064502}"/>
          </ac:spMkLst>
        </pc:spChg>
        <pc:picChg chg="del">
          <ac:chgData name="강환수" userId="f1cac8d9-9172-4d6c-9b10-74cb51d57900" providerId="ADAL" clId="{7A11B9EA-CA0F-44BD-BE01-AB2589484C81}" dt="2022-05-22T01:05:15.555" v="24" actId="478"/>
          <ac:picMkLst>
            <pc:docMk/>
            <pc:sldMk cId="2859054135" sldId="502"/>
            <ac:picMk id="4" creationId="{AE5E876F-FE97-401C-9AA1-CE1EC43E66B3}"/>
          </ac:picMkLst>
        </pc:picChg>
        <pc:picChg chg="add mod">
          <ac:chgData name="강환수" userId="f1cac8d9-9172-4d6c-9b10-74cb51d57900" providerId="ADAL" clId="{7A11B9EA-CA0F-44BD-BE01-AB2589484C81}" dt="2022-05-22T01:06:52.613" v="86" actId="1076"/>
          <ac:picMkLst>
            <pc:docMk/>
            <pc:sldMk cId="2859054135" sldId="502"/>
            <ac:picMk id="5" creationId="{10F0BB65-438D-49FA-A6A0-C9046A50422F}"/>
          </ac:picMkLst>
        </pc:picChg>
        <pc:picChg chg="add mod">
          <ac:chgData name="강환수" userId="f1cac8d9-9172-4d6c-9b10-74cb51d57900" providerId="ADAL" clId="{7A11B9EA-CA0F-44BD-BE01-AB2589484C81}" dt="2022-05-22T01:06:50.201" v="85" actId="14100"/>
          <ac:picMkLst>
            <pc:docMk/>
            <pc:sldMk cId="2859054135" sldId="502"/>
            <ac:picMk id="6" creationId="{6570AD97-6602-481A-B1D2-23215C4F89E7}"/>
          </ac:picMkLst>
        </pc:picChg>
      </pc:sldChg>
      <pc:sldChg chg="addSp delSp modSp add">
        <pc:chgData name="강환수" userId="f1cac8d9-9172-4d6c-9b10-74cb51d57900" providerId="ADAL" clId="{7A11B9EA-CA0F-44BD-BE01-AB2589484C81}" dt="2022-05-22T01:10:37.287" v="257" actId="1035"/>
        <pc:sldMkLst>
          <pc:docMk/>
          <pc:sldMk cId="4229729598" sldId="503"/>
        </pc:sldMkLst>
        <pc:spChg chg="mod">
          <ac:chgData name="강환수" userId="f1cac8d9-9172-4d6c-9b10-74cb51d57900" providerId="ADAL" clId="{7A11B9EA-CA0F-44BD-BE01-AB2589484C81}" dt="2022-05-22T01:08:42.580" v="165"/>
          <ac:spMkLst>
            <pc:docMk/>
            <pc:sldMk cId="4229729598" sldId="503"/>
            <ac:spMk id="2" creationId="{A676532A-D91D-4376-9522-5397BC896B33}"/>
          </ac:spMkLst>
        </pc:spChg>
        <pc:spChg chg="mod">
          <ac:chgData name="강환수" userId="f1cac8d9-9172-4d6c-9b10-74cb51d57900" providerId="ADAL" clId="{7A11B9EA-CA0F-44BD-BE01-AB2589484C81}" dt="2022-05-22T01:10:29.059" v="253" actId="20577"/>
          <ac:spMkLst>
            <pc:docMk/>
            <pc:sldMk cId="4229729598" sldId="503"/>
            <ac:spMk id="3" creationId="{C2F9CA40-A329-4091-A569-CDA208323740}"/>
          </ac:spMkLst>
        </pc:spChg>
        <pc:picChg chg="add del mod">
          <ac:chgData name="강환수" userId="f1cac8d9-9172-4d6c-9b10-74cb51d57900" providerId="ADAL" clId="{7A11B9EA-CA0F-44BD-BE01-AB2589484C81}" dt="2022-05-22T01:09:51.081" v="215" actId="478"/>
          <ac:picMkLst>
            <pc:docMk/>
            <pc:sldMk cId="4229729598" sldId="503"/>
            <ac:picMk id="4" creationId="{4575A3E9-6DD1-4304-8884-2F9B3ADDFEF7}"/>
          </ac:picMkLst>
        </pc:picChg>
        <pc:picChg chg="add mod">
          <ac:chgData name="강환수" userId="f1cac8d9-9172-4d6c-9b10-74cb51d57900" providerId="ADAL" clId="{7A11B9EA-CA0F-44BD-BE01-AB2589484C81}" dt="2022-05-22T01:10:37.287" v="257" actId="1035"/>
          <ac:picMkLst>
            <pc:docMk/>
            <pc:sldMk cId="4229729598" sldId="503"/>
            <ac:picMk id="5" creationId="{005D2C2A-4C27-4005-A8A9-4D42C27F11A5}"/>
          </ac:picMkLst>
        </pc:picChg>
      </pc:sldChg>
      <pc:sldChg chg="addSp delSp modSp add ord">
        <pc:chgData name="강환수" userId="f1cac8d9-9172-4d6c-9b10-74cb51d57900" providerId="ADAL" clId="{7A11B9EA-CA0F-44BD-BE01-AB2589484C81}" dt="2022-05-22T01:14:06.642" v="461"/>
        <pc:sldMkLst>
          <pc:docMk/>
          <pc:sldMk cId="2964406603" sldId="504"/>
        </pc:sldMkLst>
        <pc:spChg chg="mod">
          <ac:chgData name="강환수" userId="f1cac8d9-9172-4d6c-9b10-74cb51d57900" providerId="ADAL" clId="{7A11B9EA-CA0F-44BD-BE01-AB2589484C81}" dt="2022-05-22T01:11:39.175" v="320" actId="6549"/>
          <ac:spMkLst>
            <pc:docMk/>
            <pc:sldMk cId="2964406603" sldId="504"/>
            <ac:spMk id="2" creationId="{D9A6023F-51E1-4FD2-AFFA-D6254E11A064}"/>
          </ac:spMkLst>
        </pc:spChg>
        <pc:spChg chg="mod">
          <ac:chgData name="강환수" userId="f1cac8d9-9172-4d6c-9b10-74cb51d57900" providerId="ADAL" clId="{7A11B9EA-CA0F-44BD-BE01-AB2589484C81}" dt="2022-05-22T01:14:03.901" v="460" actId="6549"/>
          <ac:spMkLst>
            <pc:docMk/>
            <pc:sldMk cId="2964406603" sldId="504"/>
            <ac:spMk id="3" creationId="{BF1EFBBD-C80A-4503-81C5-A9F08B550A5A}"/>
          </ac:spMkLst>
        </pc:spChg>
        <pc:picChg chg="add del mod">
          <ac:chgData name="강환수" userId="f1cac8d9-9172-4d6c-9b10-74cb51d57900" providerId="ADAL" clId="{7A11B9EA-CA0F-44BD-BE01-AB2589484C81}" dt="2022-05-22T01:14:06.642" v="461"/>
          <ac:picMkLst>
            <pc:docMk/>
            <pc:sldMk cId="2964406603" sldId="504"/>
            <ac:picMk id="4" creationId="{CF3625C3-1D52-4B15-A555-8B03129EAE81}"/>
          </ac:picMkLst>
        </pc:picChg>
      </pc:sldChg>
      <pc:sldChg chg="addSp delSp modSp add">
        <pc:chgData name="강환수" userId="f1cac8d9-9172-4d6c-9b10-74cb51d57900" providerId="ADAL" clId="{7A11B9EA-CA0F-44BD-BE01-AB2589484C81}" dt="2022-05-22T01:23:31.251" v="924" actId="1076"/>
        <pc:sldMkLst>
          <pc:docMk/>
          <pc:sldMk cId="4191850176" sldId="505"/>
        </pc:sldMkLst>
        <pc:spChg chg="add del mod">
          <ac:chgData name="강환수" userId="f1cac8d9-9172-4d6c-9b10-74cb51d57900" providerId="ADAL" clId="{7A11B9EA-CA0F-44BD-BE01-AB2589484C81}" dt="2022-05-22T01:23:14.813" v="918" actId="478"/>
          <ac:spMkLst>
            <pc:docMk/>
            <pc:sldMk cId="4191850176" sldId="505"/>
            <ac:spMk id="2" creationId="{41E2E102-909D-4C30-95C4-4DDB9F0EEA87}"/>
          </ac:spMkLst>
        </pc:spChg>
        <pc:spChg chg="mod">
          <ac:chgData name="강환수" userId="f1cac8d9-9172-4d6c-9b10-74cb51d57900" providerId="ADAL" clId="{7A11B9EA-CA0F-44BD-BE01-AB2589484C81}" dt="2022-05-22T01:21:20.896" v="777" actId="6549"/>
          <ac:spMkLst>
            <pc:docMk/>
            <pc:sldMk cId="4191850176" sldId="505"/>
            <ac:spMk id="3" creationId="{00000000-0000-0000-0000-000000000000}"/>
          </ac:spMkLst>
        </pc:spChg>
        <pc:spChg chg="mod">
          <ac:chgData name="강환수" userId="f1cac8d9-9172-4d6c-9b10-74cb51d57900" providerId="ADAL" clId="{7A11B9EA-CA0F-44BD-BE01-AB2589484C81}" dt="2022-05-22T01:22:16.488" v="912" actId="15"/>
          <ac:spMkLst>
            <pc:docMk/>
            <pc:sldMk cId="4191850176" sldId="505"/>
            <ac:spMk id="4" creationId="{00000000-0000-0000-0000-000000000000}"/>
          </ac:spMkLst>
        </pc:spChg>
        <pc:spChg chg="add mod">
          <ac:chgData name="강환수" userId="f1cac8d9-9172-4d6c-9b10-74cb51d57900" providerId="ADAL" clId="{7A11B9EA-CA0F-44BD-BE01-AB2589484C81}" dt="2022-05-22T01:23:31.251" v="924" actId="1076"/>
          <ac:spMkLst>
            <pc:docMk/>
            <pc:sldMk cId="4191850176" sldId="505"/>
            <ac:spMk id="5" creationId="{2DCC0B2A-9D19-4DCD-8020-EFCC1450A353}"/>
          </ac:spMkLst>
        </pc:spChg>
      </pc:sldChg>
      <pc:sldChg chg="addSp modSp add">
        <pc:chgData name="강환수" userId="f1cac8d9-9172-4d6c-9b10-74cb51d57900" providerId="ADAL" clId="{7A11B9EA-CA0F-44BD-BE01-AB2589484C81}" dt="2022-05-22T01:30:03.166" v="991" actId="1076"/>
        <pc:sldMkLst>
          <pc:docMk/>
          <pc:sldMk cId="3342356059" sldId="506"/>
        </pc:sldMkLst>
        <pc:spChg chg="add mod">
          <ac:chgData name="강환수" userId="f1cac8d9-9172-4d6c-9b10-74cb51d57900" providerId="ADAL" clId="{7A11B9EA-CA0F-44BD-BE01-AB2589484C81}" dt="2022-05-22T01:30:03.166" v="991" actId="1076"/>
          <ac:spMkLst>
            <pc:docMk/>
            <pc:sldMk cId="3342356059" sldId="506"/>
            <ac:spMk id="2" creationId="{8B48B7E1-4722-40D5-80BC-2CD2FE75BE1D}"/>
          </ac:spMkLst>
        </pc:spChg>
        <pc:spChg chg="mod">
          <ac:chgData name="강환수" userId="f1cac8d9-9172-4d6c-9b10-74cb51d57900" providerId="ADAL" clId="{7A11B9EA-CA0F-44BD-BE01-AB2589484C81}" dt="2022-05-22T01:23:46.487" v="933" actId="6549"/>
          <ac:spMkLst>
            <pc:docMk/>
            <pc:sldMk cId="3342356059" sldId="506"/>
            <ac:spMk id="3" creationId="{00000000-0000-0000-0000-000000000000}"/>
          </ac:spMkLst>
        </pc:spChg>
        <pc:spChg chg="mod">
          <ac:chgData name="강환수" userId="f1cac8d9-9172-4d6c-9b10-74cb51d57900" providerId="ADAL" clId="{7A11B9EA-CA0F-44BD-BE01-AB2589484C81}" dt="2022-05-22T01:26:36.149" v="949" actId="6549"/>
          <ac:spMkLst>
            <pc:docMk/>
            <pc:sldMk cId="3342356059" sldId="506"/>
            <ac:spMk id="4" creationId="{00000000-0000-0000-0000-000000000000}"/>
          </ac:spMkLst>
        </pc:spChg>
      </pc:sldChg>
      <pc:sldChg chg="addSp delSp modSp add del">
        <pc:chgData name="강환수" userId="f1cac8d9-9172-4d6c-9b10-74cb51d57900" providerId="ADAL" clId="{7A11B9EA-CA0F-44BD-BE01-AB2589484C81}" dt="2022-05-22T01:30:06.827" v="992" actId="2696"/>
        <pc:sldMkLst>
          <pc:docMk/>
          <pc:sldMk cId="2517757668" sldId="507"/>
        </pc:sldMkLst>
        <pc:spChg chg="add del mod">
          <ac:chgData name="강환수" userId="f1cac8d9-9172-4d6c-9b10-74cb51d57900" providerId="ADAL" clId="{7A11B9EA-CA0F-44BD-BE01-AB2589484C81}" dt="2022-05-22T01:29:19.742" v="987"/>
          <ac:spMkLst>
            <pc:docMk/>
            <pc:sldMk cId="2517757668" sldId="507"/>
            <ac:spMk id="4" creationId="{EE4521EF-00B3-457D-89D2-92DDE2ED0B50}"/>
          </ac:spMkLst>
        </pc:spChg>
      </pc:sldChg>
      <pc:sldChg chg="addSp modSp add">
        <pc:chgData name="강환수" userId="f1cac8d9-9172-4d6c-9b10-74cb51d57900" providerId="ADAL" clId="{7A11B9EA-CA0F-44BD-BE01-AB2589484C81}" dt="2022-05-22T01:28:40.899" v="980" actId="20577"/>
        <pc:sldMkLst>
          <pc:docMk/>
          <pc:sldMk cId="4275872828" sldId="508"/>
        </pc:sldMkLst>
        <pc:spChg chg="mod">
          <ac:chgData name="강환수" userId="f1cac8d9-9172-4d6c-9b10-74cb51d57900" providerId="ADAL" clId="{7A11B9EA-CA0F-44BD-BE01-AB2589484C81}" dt="2022-05-22T01:28:40.899" v="980" actId="20577"/>
          <ac:spMkLst>
            <pc:docMk/>
            <pc:sldMk cId="4275872828" sldId="508"/>
            <ac:spMk id="2" creationId="{C151DBC0-CBB9-4133-B2AC-6A30798504AC}"/>
          </ac:spMkLst>
        </pc:spChg>
        <pc:spChg chg="add mod">
          <ac:chgData name="강환수" userId="f1cac8d9-9172-4d6c-9b10-74cb51d57900" providerId="ADAL" clId="{7A11B9EA-CA0F-44BD-BE01-AB2589484C81}" dt="2022-05-22T01:27:47.524" v="956" actId="1076"/>
          <ac:spMkLst>
            <pc:docMk/>
            <pc:sldMk cId="4275872828" sldId="508"/>
            <ac:spMk id="4" creationId="{9A57B6F4-FFD1-4876-982D-073D60D61961}"/>
          </ac:spMkLst>
        </pc:spChg>
      </pc:sldChg>
      <pc:sldChg chg="modSp add">
        <pc:chgData name="강환수" userId="f1cac8d9-9172-4d6c-9b10-74cb51d57900" providerId="ADAL" clId="{7A11B9EA-CA0F-44BD-BE01-AB2589484C81}" dt="2022-05-22T01:28:46.980" v="983" actId="6549"/>
        <pc:sldMkLst>
          <pc:docMk/>
          <pc:sldMk cId="3288853188" sldId="509"/>
        </pc:sldMkLst>
        <pc:spChg chg="mod">
          <ac:chgData name="강환수" userId="f1cac8d9-9172-4d6c-9b10-74cb51d57900" providerId="ADAL" clId="{7A11B9EA-CA0F-44BD-BE01-AB2589484C81}" dt="2022-05-22T01:28:46.980" v="983" actId="6549"/>
          <ac:spMkLst>
            <pc:docMk/>
            <pc:sldMk cId="3288853188" sldId="509"/>
            <ac:spMk id="2" creationId="{C151DBC0-CBB9-4133-B2AC-6A30798504AC}"/>
          </ac:spMkLst>
        </pc:spChg>
        <pc:spChg chg="mod">
          <ac:chgData name="강환수" userId="f1cac8d9-9172-4d6c-9b10-74cb51d57900" providerId="ADAL" clId="{7A11B9EA-CA0F-44BD-BE01-AB2589484C81}" dt="2022-05-22T01:28:12.047" v="958" actId="1076"/>
          <ac:spMkLst>
            <pc:docMk/>
            <pc:sldMk cId="3288853188" sldId="509"/>
            <ac:spMk id="4" creationId="{9A57B6F4-FFD1-4876-982D-073D60D61961}"/>
          </ac:spMkLst>
        </pc:spChg>
      </pc:sldChg>
      <pc:sldChg chg="addSp modSp add">
        <pc:chgData name="강환수" userId="f1cac8d9-9172-4d6c-9b10-74cb51d57900" providerId="ADAL" clId="{7A11B9EA-CA0F-44BD-BE01-AB2589484C81}" dt="2022-05-22T01:37:10.197" v="1140" actId="6549"/>
        <pc:sldMkLst>
          <pc:docMk/>
          <pc:sldMk cId="361622976" sldId="510"/>
        </pc:sldMkLst>
        <pc:spChg chg="mod">
          <ac:chgData name="강환수" userId="f1cac8d9-9172-4d6c-9b10-74cb51d57900" providerId="ADAL" clId="{7A11B9EA-CA0F-44BD-BE01-AB2589484C81}" dt="2022-05-22T01:30:29.880" v="1024"/>
          <ac:spMkLst>
            <pc:docMk/>
            <pc:sldMk cId="361622976" sldId="510"/>
            <ac:spMk id="2" creationId="{FA39DAA7-F46E-4143-8B3D-796F3E1294F0}"/>
          </ac:spMkLst>
        </pc:spChg>
        <pc:spChg chg="mod">
          <ac:chgData name="강환수" userId="f1cac8d9-9172-4d6c-9b10-74cb51d57900" providerId="ADAL" clId="{7A11B9EA-CA0F-44BD-BE01-AB2589484C81}" dt="2022-05-22T01:37:10.197" v="1140" actId="6549"/>
          <ac:spMkLst>
            <pc:docMk/>
            <pc:sldMk cId="361622976" sldId="510"/>
            <ac:spMk id="3" creationId="{1981473C-277A-4982-9EE6-49F9F7AE6C1E}"/>
          </ac:spMkLst>
        </pc:spChg>
        <pc:spChg chg="add mod">
          <ac:chgData name="강환수" userId="f1cac8d9-9172-4d6c-9b10-74cb51d57900" providerId="ADAL" clId="{7A11B9EA-CA0F-44BD-BE01-AB2589484C81}" dt="2022-05-22T01:32:01.869" v="1060" actId="1076"/>
          <ac:spMkLst>
            <pc:docMk/>
            <pc:sldMk cId="361622976" sldId="510"/>
            <ac:spMk id="4" creationId="{1B6A0A5A-9B6F-40B9-BA74-DC7CDED72B65}"/>
          </ac:spMkLst>
        </pc:spChg>
      </pc:sldChg>
      <pc:sldChg chg="addSp delSp modSp add del ord">
        <pc:chgData name="강환수" userId="f1cac8d9-9172-4d6c-9b10-74cb51d57900" providerId="ADAL" clId="{7A11B9EA-CA0F-44BD-BE01-AB2589484C81}" dt="2022-05-22T01:49:33.649" v="1200" actId="2696"/>
        <pc:sldMkLst>
          <pc:docMk/>
          <pc:sldMk cId="2272496710" sldId="511"/>
        </pc:sldMkLst>
        <pc:spChg chg="mod">
          <ac:chgData name="강환수" userId="f1cac8d9-9172-4d6c-9b10-74cb51d57900" providerId="ADAL" clId="{7A11B9EA-CA0F-44BD-BE01-AB2589484C81}" dt="2022-05-22T01:48:53.962" v="1197"/>
          <ac:spMkLst>
            <pc:docMk/>
            <pc:sldMk cId="2272496710" sldId="511"/>
            <ac:spMk id="2" creationId="{7DDF1049-8573-4D99-A623-FC4B3BF2E665}"/>
          </ac:spMkLst>
        </pc:spChg>
        <pc:spChg chg="del">
          <ac:chgData name="강환수" userId="f1cac8d9-9172-4d6c-9b10-74cb51d57900" providerId="ADAL" clId="{7A11B9EA-CA0F-44BD-BE01-AB2589484C81}" dt="2022-05-22T01:48:48.512" v="1187"/>
          <ac:spMkLst>
            <pc:docMk/>
            <pc:sldMk cId="2272496710" sldId="511"/>
            <ac:spMk id="3" creationId="{2BFAD246-F17C-493B-98A1-09AC575432F5}"/>
          </ac:spMkLst>
        </pc:spChg>
        <pc:graphicFrameChg chg="add mod modGraphic">
          <ac:chgData name="강환수" userId="f1cac8d9-9172-4d6c-9b10-74cb51d57900" providerId="ADAL" clId="{7A11B9EA-CA0F-44BD-BE01-AB2589484C81}" dt="2022-05-22T01:49:11.965" v="1198" actId="6549"/>
          <ac:graphicFrameMkLst>
            <pc:docMk/>
            <pc:sldMk cId="2272496710" sldId="511"/>
            <ac:graphicFrameMk id="4" creationId="{69CBD975-5812-4F2B-9DAE-BD06BC9A678D}"/>
          </ac:graphicFrameMkLst>
        </pc:graphicFrameChg>
      </pc:sldChg>
      <pc:sldChg chg="addSp delSp modSp add del">
        <pc:chgData name="강환수" userId="f1cac8d9-9172-4d6c-9b10-74cb51d57900" providerId="ADAL" clId="{7A11B9EA-CA0F-44BD-BE01-AB2589484C81}" dt="2022-05-22T01:58:24.703" v="1453" actId="2696"/>
        <pc:sldMkLst>
          <pc:docMk/>
          <pc:sldMk cId="3751997877" sldId="511"/>
        </pc:sldMkLst>
        <pc:spChg chg="add mod">
          <ac:chgData name="강환수" userId="f1cac8d9-9172-4d6c-9b10-74cb51d57900" providerId="ADAL" clId="{7A11B9EA-CA0F-44BD-BE01-AB2589484C81}" dt="2022-05-22T01:58:07.981" v="1427"/>
          <ac:spMkLst>
            <pc:docMk/>
            <pc:sldMk cId="3751997877" sldId="511"/>
            <ac:spMk id="3" creationId="{350B2BA6-0FDB-4D5F-9959-E3D1E6DDC0EB}"/>
          </ac:spMkLst>
        </pc:spChg>
        <pc:graphicFrameChg chg="del">
          <ac:chgData name="강환수" userId="f1cac8d9-9172-4d6c-9b10-74cb51d57900" providerId="ADAL" clId="{7A11B9EA-CA0F-44BD-BE01-AB2589484C81}" dt="2022-05-22T01:58:07.981" v="1427"/>
          <ac:graphicFrameMkLst>
            <pc:docMk/>
            <pc:sldMk cId="3751997877" sldId="511"/>
            <ac:graphicFrameMk id="4" creationId="{69CBD975-5812-4F2B-9DAE-BD06BC9A678D}"/>
          </ac:graphicFrameMkLst>
        </pc:graphicFrameChg>
      </pc:sldChg>
      <pc:sldChg chg="addSp modSp add">
        <pc:chgData name="강환수" userId="f1cac8d9-9172-4d6c-9b10-74cb51d57900" providerId="ADAL" clId="{7A11B9EA-CA0F-44BD-BE01-AB2589484C81}" dt="2022-05-22T01:55:17.538" v="1366" actId="1035"/>
        <pc:sldMkLst>
          <pc:docMk/>
          <pc:sldMk cId="2564669891" sldId="512"/>
        </pc:sldMkLst>
        <pc:spChg chg="mod">
          <ac:chgData name="강환수" userId="f1cac8d9-9172-4d6c-9b10-74cb51d57900" providerId="ADAL" clId="{7A11B9EA-CA0F-44BD-BE01-AB2589484C81}" dt="2022-05-22T01:55:05.084" v="1354" actId="6549"/>
          <ac:spMkLst>
            <pc:docMk/>
            <pc:sldMk cId="2564669891" sldId="512"/>
            <ac:spMk id="2" creationId="{5DFAE1A7-2573-4EE9-BE17-969CBE8FD9CF}"/>
          </ac:spMkLst>
        </pc:spChg>
        <pc:spChg chg="mod">
          <ac:chgData name="강환수" userId="f1cac8d9-9172-4d6c-9b10-74cb51d57900" providerId="ADAL" clId="{7A11B9EA-CA0F-44BD-BE01-AB2589484C81}" dt="2022-05-22T01:55:08.383" v="1355" actId="6549"/>
          <ac:spMkLst>
            <pc:docMk/>
            <pc:sldMk cId="2564669891" sldId="512"/>
            <ac:spMk id="3" creationId="{10FAE985-BBFD-45E3-9257-92331EA14826}"/>
          </ac:spMkLst>
        </pc:spChg>
        <pc:picChg chg="add mod">
          <ac:chgData name="강환수" userId="f1cac8d9-9172-4d6c-9b10-74cb51d57900" providerId="ADAL" clId="{7A11B9EA-CA0F-44BD-BE01-AB2589484C81}" dt="2022-05-22T01:55:17.538" v="1366" actId="1035"/>
          <ac:picMkLst>
            <pc:docMk/>
            <pc:sldMk cId="2564669891" sldId="512"/>
            <ac:picMk id="4" creationId="{772F1E1C-C787-49FC-BE3E-DC0A938C42ED}"/>
          </ac:picMkLst>
        </pc:picChg>
      </pc:sldChg>
      <pc:sldChg chg="addSp delSp modSp add del">
        <pc:chgData name="강환수" userId="f1cac8d9-9172-4d6c-9b10-74cb51d57900" providerId="ADAL" clId="{7A11B9EA-CA0F-44BD-BE01-AB2589484C81}" dt="2022-05-22T01:54:41.313" v="1326" actId="2696"/>
        <pc:sldMkLst>
          <pc:docMk/>
          <pc:sldMk cId="3863718303" sldId="513"/>
        </pc:sldMkLst>
        <pc:picChg chg="add del mod">
          <ac:chgData name="강환수" userId="f1cac8d9-9172-4d6c-9b10-74cb51d57900" providerId="ADAL" clId="{7A11B9EA-CA0F-44BD-BE01-AB2589484C81}" dt="2022-05-22T01:54:33.766" v="1323"/>
          <ac:picMkLst>
            <pc:docMk/>
            <pc:sldMk cId="3863718303" sldId="513"/>
            <ac:picMk id="4" creationId="{09E4D1C6-43D5-448C-85B8-8E253D6D646D}"/>
          </ac:picMkLst>
        </pc:picChg>
      </pc:sldChg>
      <pc:sldChg chg="addSp delSp add">
        <pc:chgData name="강환수" userId="f1cac8d9-9172-4d6c-9b10-74cb51d57900" providerId="ADAL" clId="{7A11B9EA-CA0F-44BD-BE01-AB2589484C81}" dt="2022-05-22T01:54:38.952" v="1325"/>
        <pc:sldMkLst>
          <pc:docMk/>
          <pc:sldMk cId="2058276961" sldId="514"/>
        </pc:sldMkLst>
        <pc:picChg chg="del">
          <ac:chgData name="강환수" userId="f1cac8d9-9172-4d6c-9b10-74cb51d57900" providerId="ADAL" clId="{7A11B9EA-CA0F-44BD-BE01-AB2589484C81}" dt="2022-05-22T01:54:38.034" v="1324" actId="478"/>
          <ac:picMkLst>
            <pc:docMk/>
            <pc:sldMk cId="2058276961" sldId="514"/>
            <ac:picMk id="4" creationId="{772F1E1C-C787-49FC-BE3E-DC0A938C42ED}"/>
          </ac:picMkLst>
        </pc:picChg>
        <pc:picChg chg="add">
          <ac:chgData name="강환수" userId="f1cac8d9-9172-4d6c-9b10-74cb51d57900" providerId="ADAL" clId="{7A11B9EA-CA0F-44BD-BE01-AB2589484C81}" dt="2022-05-22T01:54:38.952" v="1325"/>
          <ac:picMkLst>
            <pc:docMk/>
            <pc:sldMk cId="2058276961" sldId="514"/>
            <ac:picMk id="5" creationId="{DEC36BA5-7E52-4784-A0D0-234689D1AB6E}"/>
          </ac:picMkLst>
        </pc:picChg>
      </pc:sldChg>
      <pc:sldChg chg="addSp modSp add">
        <pc:chgData name="강환수" userId="f1cac8d9-9172-4d6c-9b10-74cb51d57900" providerId="ADAL" clId="{7A11B9EA-CA0F-44BD-BE01-AB2589484C81}" dt="2022-05-22T01:58:23.840" v="1452"/>
        <pc:sldMkLst>
          <pc:docMk/>
          <pc:sldMk cId="1985866536" sldId="515"/>
        </pc:sldMkLst>
        <pc:spChg chg="mod">
          <ac:chgData name="강환수" userId="f1cac8d9-9172-4d6c-9b10-74cb51d57900" providerId="ADAL" clId="{7A11B9EA-CA0F-44BD-BE01-AB2589484C81}" dt="2022-05-22T01:58:23.840" v="1452"/>
          <ac:spMkLst>
            <pc:docMk/>
            <pc:sldMk cId="1985866536" sldId="515"/>
            <ac:spMk id="2" creationId="{1337AE5F-417B-4B3B-B69D-60C161BA0097}"/>
          </ac:spMkLst>
        </pc:spChg>
        <pc:spChg chg="mod">
          <ac:chgData name="강환수" userId="f1cac8d9-9172-4d6c-9b10-74cb51d57900" providerId="ADAL" clId="{7A11B9EA-CA0F-44BD-BE01-AB2589484C81}" dt="2022-05-22T01:57:59.799" v="1426" actId="20577"/>
          <ac:spMkLst>
            <pc:docMk/>
            <pc:sldMk cId="1985866536" sldId="515"/>
            <ac:spMk id="3" creationId="{EC179F34-208F-42B1-8339-CE47899DAC48}"/>
          </ac:spMkLst>
        </pc:spChg>
        <pc:graphicFrameChg chg="add mod">
          <ac:chgData name="강환수" userId="f1cac8d9-9172-4d6c-9b10-74cb51d57900" providerId="ADAL" clId="{7A11B9EA-CA0F-44BD-BE01-AB2589484C81}" dt="2022-05-22T01:58:12.811" v="1434" actId="1036"/>
          <ac:graphicFrameMkLst>
            <pc:docMk/>
            <pc:sldMk cId="1985866536" sldId="515"/>
            <ac:graphicFrameMk id="4" creationId="{CDD02F6E-9D80-4151-8910-40CAECBC532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5E848-AEB5-4F35-9377-BE8BDA818B02}" type="datetimeFigureOut">
              <a:rPr lang="ko-KR" altLang="en-US" smtClean="0"/>
              <a:t>2022-05-22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EE4DB-4DC5-4D64-8DB7-0E3B2611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9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pic>
        <p:nvPicPr>
          <p:cNvPr id="18" name="그림 17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26" name="직사각형 25"/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로고2-37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689182" y="332129"/>
            <a:ext cx="1664211" cy="203095"/>
          </a:xfrm>
          <a:prstGeom prst="rect">
            <a:avLst/>
          </a:prstGeom>
        </p:spPr>
      </p:pic>
      <p:pic>
        <p:nvPicPr>
          <p:cNvPr id="8" name="그림 7" descr="211220_DMUAI PPT-29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78148" y="7165007"/>
            <a:ext cx="972000" cy="162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383059" y="7191859"/>
            <a:ext cx="207620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00" dirty="0">
                <a:solidFill>
                  <a:srgbClr val="004DA1"/>
                </a:solidFill>
                <a:latin typeface="나눔스퀘어OTF Bold" pitchFamily="34" charset="-127"/>
                <a:ea typeface="나눔스퀘어OTF Bold" pitchFamily="34" charset="-127"/>
              </a:rPr>
              <a:t>DMUAI </a:t>
            </a:r>
            <a:r>
              <a:rPr lang="ko-KR" altLang="en-US" sz="700" dirty="0">
                <a:solidFill>
                  <a:srgbClr val="004DA1"/>
                </a:solidFill>
                <a:latin typeface="나눔스퀘어OTF Bold" pitchFamily="34" charset="-127"/>
                <a:ea typeface="나눔스퀘어OTF Bold" pitchFamily="34" charset="-127"/>
              </a:rPr>
              <a:t>  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 Bold" pitchFamily="34" charset="-127"/>
                <a:ea typeface="나눔스퀘어OTF Bold" pitchFamily="34" charset="-127"/>
              </a:rPr>
              <a:t>동양미래대학교 인공지능소프트웨어학과 </a:t>
            </a:r>
            <a:endParaRPr lang="ko-KR" altLang="en-US" sz="700" dirty="0">
              <a:solidFill>
                <a:srgbClr val="004DA1"/>
              </a:solidFill>
              <a:latin typeface="나눔스퀘어OTF Bold" pitchFamily="34" charset="-127"/>
              <a:ea typeface="나눔스퀘어OTF Bold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9639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922598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33271-D89A-4FBA-A5D5-993221BF43D9}"/>
              </a:ext>
            </a:extLst>
          </p:cNvPr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F26F0-715F-4F7E-B620-038BB9D470FF}" type="datetimeFigureOut">
              <a:rPr lang="ko-KR" altLang="en-US" smtClean="0"/>
              <a:pPr/>
              <a:t>2022-05-22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kernel.org/pub/scm/git/git.git" TargetMode="External"/><Relationship Id="rId3" Type="http://schemas.openxmlformats.org/officeDocument/2006/relationships/hyperlink" Target="https://github.com/Python-World/python-mini-projects" TargetMode="External"/><Relationship Id="rId7" Type="http://schemas.openxmlformats.org/officeDocument/2006/relationships/hyperlink" Target="https://github.com/microsoft/vscode" TargetMode="External"/><Relationship Id="rId12" Type="http://schemas.openxmlformats.org/officeDocument/2006/relationships/hyperlink" Target="https://realpython.com/" TargetMode="External"/><Relationship Id="rId2" Type="http://schemas.openxmlformats.org/officeDocument/2006/relationships/hyperlink" Target="https://github.com/ai7dnn/github-bas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achim6/hello-world/" TargetMode="External"/><Relationship Id="rId11" Type="http://schemas.openxmlformats.org/officeDocument/2006/relationships/hyperlink" Target="https://www.pythoncheatsheet.org/" TargetMode="External"/><Relationship Id="rId5" Type="http://schemas.openxmlformats.org/officeDocument/2006/relationships/hyperlink" Target="https://github.com/talkpython/python-for-absolute-beginners-course" TargetMode="External"/><Relationship Id="rId10" Type="http://schemas.openxmlformats.org/officeDocument/2006/relationships/hyperlink" Target="https://github.com/tensorflow/tensorflow" TargetMode="External"/><Relationship Id="rId4" Type="http://schemas.openxmlformats.org/officeDocument/2006/relationships/hyperlink" Target="https://github.com/ndleah/python-mini-project" TargetMode="External"/><Relationship Id="rId9" Type="http://schemas.openxmlformats.org/officeDocument/2006/relationships/hyperlink" Target="https://github.com/git/git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korea.tistory.com/11" TargetMode="External"/><Relationship Id="rId7" Type="http://schemas.openxmlformats.org/officeDocument/2006/relationships/hyperlink" Target="https://mywaycoding.tistory.com/50" TargetMode="External"/><Relationship Id="rId2" Type="http://schemas.openxmlformats.org/officeDocument/2006/relationships/hyperlink" Target="https://www.lesstif.com/gitbook/git-home-27984628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agilog.tistory.com/377" TargetMode="External"/><Relationship Id="rId5" Type="http://schemas.openxmlformats.org/officeDocument/2006/relationships/hyperlink" Target="http://www.incodom.kr/GitHub" TargetMode="External"/><Relationship Id="rId4" Type="http://schemas.openxmlformats.org/officeDocument/2006/relationships/hyperlink" Target="https://www.44bits.io/ko/keyword/github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star-ranking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25VWVbusjWiS2ecJ1EYvN-W8k_ynM9vysHgGBBPEoYI/edit?usp=sharing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markdownguide.org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kernel.org/pub/scm/git/git.git" TargetMode="External"/><Relationship Id="rId2" Type="http://schemas.openxmlformats.org/officeDocument/2006/relationships/hyperlink" Target="https://github.com/gi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t-tower.com/learn/git/ebook/en/command-line/appendix/from-subversion-to-git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/git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git-scm.com/abou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git-scm.com/book/ko/v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training.github.com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oddaehee.tistory.com/216" TargetMode="External"/><Relationship Id="rId2" Type="http://schemas.openxmlformats.org/officeDocument/2006/relationships/hyperlink" Target="https://git-scm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.io/080212/" TargetMode="External"/><Relationship Id="rId2" Type="http://schemas.openxmlformats.org/officeDocument/2006/relationships/hyperlink" Target="https://git.jiny.dev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hyperlink" Target="https://github.com/jiny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aaa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4692" y="1186750"/>
            <a:ext cx="4762908" cy="4610105"/>
          </a:xfrm>
          <a:prstGeom prst="rect">
            <a:avLst/>
          </a:prstGeom>
        </p:spPr>
      </p:pic>
      <p:pic>
        <p:nvPicPr>
          <p:cNvPr id="11" name="그림 10" descr="aaa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" y="6156895"/>
            <a:ext cx="10692406" cy="1798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30" y="1476375"/>
            <a:ext cx="386516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버전관리시스템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4400" b="1" spc="-30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164" y="3643005"/>
            <a:ext cx="31726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2022.05.23(</a:t>
            </a:r>
            <a:r>
              <a:rPr lang="ko-KR" altLang="en-US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월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) ~ </a:t>
            </a:r>
            <a:r>
              <a:rPr lang="en-US" altLang="ko-KR" sz="1500" b="1" dirty="0">
                <a:solidFill>
                  <a:srgbClr val="8E8F90"/>
                </a:solidFill>
                <a:ea typeface="Pretendard" pitchFamily="50" charset="-127"/>
              </a:rPr>
              <a:t>2022.06.02(</a:t>
            </a:r>
            <a:r>
              <a:rPr lang="ko-KR" altLang="en-US" sz="1500" b="1" dirty="0">
                <a:solidFill>
                  <a:srgbClr val="8E8F90"/>
                </a:solidFill>
                <a:ea typeface="Pretendard" pitchFamily="50" charset="-127"/>
              </a:rPr>
              <a:t>목</a:t>
            </a:r>
            <a:r>
              <a:rPr lang="en-US" altLang="ko-KR" sz="1500" b="1" dirty="0">
                <a:solidFill>
                  <a:srgbClr val="8E8F90"/>
                </a:solidFill>
                <a:ea typeface="Pretendard" pitchFamily="50" charset="-127"/>
              </a:rPr>
              <a:t>)</a:t>
            </a:r>
            <a:endParaRPr lang="ko-KR" altLang="en-US" sz="1500" b="1" dirty="0">
              <a:solidFill>
                <a:srgbClr val="8E8F90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164" y="472312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47BA"/>
                </a:solidFill>
                <a:latin typeface="+mj-ea"/>
                <a:ea typeface="+mj-ea"/>
              </a:rPr>
              <a:t>2022.05</a:t>
            </a:r>
            <a:endParaRPr lang="ko-KR" altLang="en-US" sz="1200" b="1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5371197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0047BA"/>
                </a:solidFill>
                <a:latin typeface="+mj-ea"/>
                <a:ea typeface="+mj-ea"/>
              </a:rPr>
              <a:t>강환수 교수</a:t>
            </a:r>
          </a:p>
        </p:txBody>
      </p:sp>
      <p:pic>
        <p:nvPicPr>
          <p:cNvPr id="16" name="그림 15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72" y="6948983"/>
            <a:ext cx="2228453" cy="267080"/>
          </a:xfrm>
          <a:prstGeom prst="rect">
            <a:avLst/>
          </a:prstGeom>
        </p:spPr>
      </p:pic>
      <p:pic>
        <p:nvPicPr>
          <p:cNvPr id="17" name="그림 16" descr="aaa-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012" y="6804967"/>
            <a:ext cx="1872208" cy="40074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C22EB2B-7EFF-46BE-B270-83F3D8053C9D}"/>
              </a:ext>
            </a:extLst>
          </p:cNvPr>
          <p:cNvSpPr/>
          <p:nvPr/>
        </p:nvSpPr>
        <p:spPr>
          <a:xfrm>
            <a:off x="419130" y="214979"/>
            <a:ext cx="995176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2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AI+ 인공지능 인재양성을 위한 비교과프로그램 개발 및 운영</a:t>
            </a:r>
          </a:p>
        </p:txBody>
      </p:sp>
    </p:spTree>
    <p:extLst>
      <p:ext uri="{BB962C8B-B14F-4D97-AF65-F5344CB8AC3E}">
        <p14:creationId xmlns:p14="http://schemas.microsoft.com/office/powerpoint/2010/main" val="2446655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0BDD5-038E-4441-A146-399EB8E53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비교과프로그램 교육 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F1FA4-B01E-41FA-B0B1-68768B685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8E1195A-39EE-4CB6-B7AA-E5998F1DCC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578352"/>
              </p:ext>
            </p:extLst>
          </p:nvPr>
        </p:nvGraphicFramePr>
        <p:xfrm>
          <a:off x="720185" y="1247907"/>
          <a:ext cx="9253030" cy="5165274"/>
        </p:xfrm>
        <a:graphic>
          <a:graphicData uri="http://schemas.openxmlformats.org/drawingml/2006/table">
            <a:tbl>
              <a:tblPr/>
              <a:tblGrid>
                <a:gridCol w="393322">
                  <a:extLst>
                    <a:ext uri="{9D8B030D-6E8A-4147-A177-3AD203B41FA5}">
                      <a16:colId xmlns:a16="http://schemas.microsoft.com/office/drawing/2014/main" val="1590928846"/>
                    </a:ext>
                  </a:extLst>
                </a:gridCol>
                <a:gridCol w="1122884">
                  <a:extLst>
                    <a:ext uri="{9D8B030D-6E8A-4147-A177-3AD203B41FA5}">
                      <a16:colId xmlns:a16="http://schemas.microsoft.com/office/drawing/2014/main" val="1535801384"/>
                    </a:ext>
                  </a:extLst>
                </a:gridCol>
                <a:gridCol w="2083542">
                  <a:extLst>
                    <a:ext uri="{9D8B030D-6E8A-4147-A177-3AD203B41FA5}">
                      <a16:colId xmlns:a16="http://schemas.microsoft.com/office/drawing/2014/main" val="730078404"/>
                    </a:ext>
                  </a:extLst>
                </a:gridCol>
                <a:gridCol w="260190">
                  <a:extLst>
                    <a:ext uri="{9D8B030D-6E8A-4147-A177-3AD203B41FA5}">
                      <a16:colId xmlns:a16="http://schemas.microsoft.com/office/drawing/2014/main" val="4092611786"/>
                    </a:ext>
                  </a:extLst>
                </a:gridCol>
                <a:gridCol w="260190">
                  <a:extLst>
                    <a:ext uri="{9D8B030D-6E8A-4147-A177-3AD203B41FA5}">
                      <a16:colId xmlns:a16="http://schemas.microsoft.com/office/drawing/2014/main" val="4134814155"/>
                    </a:ext>
                  </a:extLst>
                </a:gridCol>
                <a:gridCol w="260190">
                  <a:extLst>
                    <a:ext uri="{9D8B030D-6E8A-4147-A177-3AD203B41FA5}">
                      <a16:colId xmlns:a16="http://schemas.microsoft.com/office/drawing/2014/main" val="57800620"/>
                    </a:ext>
                  </a:extLst>
                </a:gridCol>
                <a:gridCol w="260190">
                  <a:extLst>
                    <a:ext uri="{9D8B030D-6E8A-4147-A177-3AD203B41FA5}">
                      <a16:colId xmlns:a16="http://schemas.microsoft.com/office/drawing/2014/main" val="902070588"/>
                    </a:ext>
                  </a:extLst>
                </a:gridCol>
                <a:gridCol w="260190">
                  <a:extLst>
                    <a:ext uri="{9D8B030D-6E8A-4147-A177-3AD203B41FA5}">
                      <a16:colId xmlns:a16="http://schemas.microsoft.com/office/drawing/2014/main" val="556766171"/>
                    </a:ext>
                  </a:extLst>
                </a:gridCol>
                <a:gridCol w="260190">
                  <a:extLst>
                    <a:ext uri="{9D8B030D-6E8A-4147-A177-3AD203B41FA5}">
                      <a16:colId xmlns:a16="http://schemas.microsoft.com/office/drawing/2014/main" val="870885372"/>
                    </a:ext>
                  </a:extLst>
                </a:gridCol>
                <a:gridCol w="260190">
                  <a:extLst>
                    <a:ext uri="{9D8B030D-6E8A-4147-A177-3AD203B41FA5}">
                      <a16:colId xmlns:a16="http://schemas.microsoft.com/office/drawing/2014/main" val="3037033489"/>
                    </a:ext>
                  </a:extLst>
                </a:gridCol>
                <a:gridCol w="260190">
                  <a:extLst>
                    <a:ext uri="{9D8B030D-6E8A-4147-A177-3AD203B41FA5}">
                      <a16:colId xmlns:a16="http://schemas.microsoft.com/office/drawing/2014/main" val="3021816798"/>
                    </a:ext>
                  </a:extLst>
                </a:gridCol>
                <a:gridCol w="260190">
                  <a:extLst>
                    <a:ext uri="{9D8B030D-6E8A-4147-A177-3AD203B41FA5}">
                      <a16:colId xmlns:a16="http://schemas.microsoft.com/office/drawing/2014/main" val="3207137505"/>
                    </a:ext>
                  </a:extLst>
                </a:gridCol>
                <a:gridCol w="260190">
                  <a:extLst>
                    <a:ext uri="{9D8B030D-6E8A-4147-A177-3AD203B41FA5}">
                      <a16:colId xmlns:a16="http://schemas.microsoft.com/office/drawing/2014/main" val="113352864"/>
                    </a:ext>
                  </a:extLst>
                </a:gridCol>
                <a:gridCol w="587590">
                  <a:extLst>
                    <a:ext uri="{9D8B030D-6E8A-4147-A177-3AD203B41FA5}">
                      <a16:colId xmlns:a16="http://schemas.microsoft.com/office/drawing/2014/main" val="830590947"/>
                    </a:ext>
                  </a:extLst>
                </a:gridCol>
                <a:gridCol w="796036">
                  <a:extLst>
                    <a:ext uri="{9D8B030D-6E8A-4147-A177-3AD203B41FA5}">
                      <a16:colId xmlns:a16="http://schemas.microsoft.com/office/drawing/2014/main" val="3308979536"/>
                    </a:ext>
                  </a:extLst>
                </a:gridCol>
                <a:gridCol w="755711">
                  <a:extLst>
                    <a:ext uri="{9D8B030D-6E8A-4147-A177-3AD203B41FA5}">
                      <a16:colId xmlns:a16="http://schemas.microsoft.com/office/drawing/2014/main" val="2742981332"/>
                    </a:ext>
                  </a:extLst>
                </a:gridCol>
                <a:gridCol w="912045">
                  <a:extLst>
                    <a:ext uri="{9D8B030D-6E8A-4147-A177-3AD203B41FA5}">
                      <a16:colId xmlns:a16="http://schemas.microsoft.com/office/drawing/2014/main" val="806064921"/>
                    </a:ext>
                  </a:extLst>
                </a:gridCol>
              </a:tblGrid>
              <a:tr h="4105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ID</a:t>
                      </a:r>
                      <a:endParaRPr 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4827" marB="1482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일정과 정보</a:t>
                      </a:r>
                      <a:endParaRPr lang="ko-KR" alt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프로그램과 내용</a:t>
                      </a:r>
                      <a:endParaRPr lang="ko-KR" alt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5</a:t>
                      </a:r>
                      <a:endParaRPr 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6</a:t>
                      </a:r>
                      <a:endParaRPr 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7</a:t>
                      </a:r>
                      <a:endParaRPr 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8</a:t>
                      </a:r>
                      <a:endParaRPr 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9</a:t>
                      </a:r>
                      <a:endParaRPr 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10</a:t>
                      </a:r>
                      <a:endParaRPr 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11</a:t>
                      </a:r>
                      <a:endParaRPr 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12</a:t>
                      </a:r>
                      <a:endParaRPr 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1</a:t>
                      </a:r>
                      <a:endParaRPr 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</a:t>
                      </a:r>
                      <a:endParaRPr lang="en-US" sz="1100" kern="0" spc="-50" dirty="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시간</a:t>
                      </a:r>
                      <a:endParaRPr lang="ko-KR" altLang="en-US" sz="1100" kern="0" spc="-5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시행 수</a:t>
                      </a:r>
                      <a:endParaRPr lang="ko-KR" altLang="en-US" sz="1100" kern="0" spc="-5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난이도</a:t>
                      </a:r>
                      <a:endParaRPr lang="ko-KR" altLang="en-US" sz="1100" kern="0" spc="-5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강사</a:t>
                      </a:r>
                      <a:endParaRPr lang="ko-KR" altLang="en-US" sz="1100" kern="0" spc="-50">
                        <a:solidFill>
                          <a:srgbClr val="000000"/>
                        </a:solidFill>
                        <a:effectLst/>
                        <a:latin typeface="KoPub돋움체 Medium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879478"/>
                  </a:ext>
                </a:extLst>
              </a:tr>
              <a:tr h="601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인공지능을 위한 기초수학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인공지능을 위한 함수와 미분</a:t>
                      </a:r>
                      <a:r>
                        <a:rPr lang="en-US" altLang="ko-KR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, 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행렬 연산의 선형대수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15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회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초중급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(2/5)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권범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or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강사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164205"/>
                  </a:ext>
                </a:extLst>
              </a:tr>
              <a:tr h="60148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인공지능을 위한 기초통계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인공지능을 위한 기초 통계량과 확률 분포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15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회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초중급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(2/5)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정석용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or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강사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8056471"/>
                  </a:ext>
                </a:extLst>
              </a:tr>
              <a:tr h="10179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3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라이브러리 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OpenCV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기반 컴퓨터 비전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컴퓨터 비전 라이브러리 </a:t>
                      </a:r>
                      <a:r>
                        <a:rPr lang="en-US" altLang="ko-KR" sz="1200" kern="0" spc="-5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openCV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를 이용하여 사진 또는 동영상에서 의미 있는 정보의 추출과 처리 학습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24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회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중급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(3/5)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권범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or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강사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0465189"/>
                  </a:ext>
                </a:extLst>
              </a:tr>
              <a:tr h="740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4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버전관리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시스템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깃과 깃허브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버전 관리를 기반으로 하는 깃에 대해 알아보고 오픈소스의 보고인 </a:t>
                      </a:r>
                      <a:r>
                        <a:rPr lang="ko-KR" altLang="en-US" sz="1200" kern="0" spc="-5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깃허브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 학습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24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회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초급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(2/5)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강환수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or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강사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110843"/>
                  </a:ext>
                </a:extLst>
              </a:tr>
              <a:tr h="740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5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파이썬을 위한 다양한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개발환경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주피터 노트북과 구글의 </a:t>
                      </a:r>
                      <a:r>
                        <a:rPr lang="ko-KR" altLang="en-US" sz="1200" kern="0" spc="-5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코랩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 등 </a:t>
                      </a:r>
                      <a:r>
                        <a:rPr lang="ko-KR" altLang="en-US" sz="1200" kern="0" spc="-5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파이썬을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 위한 다양한 개발환경 학습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24</a:t>
                      </a:r>
                      <a:endParaRPr 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회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중급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(2/5)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강환수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or </a:t>
                      </a: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강사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175299"/>
                  </a:ext>
                </a:extLst>
              </a:tr>
              <a:tr h="87910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6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딥러닝의 핵심기술 </a:t>
                      </a:r>
                      <a:r>
                        <a:rPr lang="en-US" altLang="ko-KR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GAN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200" kern="0" spc="-5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생성적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 적대 신경망 </a:t>
                      </a:r>
                      <a:r>
                        <a:rPr lang="en-US" altLang="ko-KR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(GAN)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에 대해 이해하고</a:t>
                      </a:r>
                      <a:r>
                        <a:rPr lang="en-US" altLang="ko-KR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, GAN</a:t>
                      </a:r>
                      <a:r>
                        <a:rPr lang="ko-KR" altLang="en-US" sz="12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의 활용사례를 직접 실습을 통하여 학습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29759" marR="29759" marT="14827" marB="1482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➟</a:t>
                      </a:r>
                      <a:endParaRPr lang="ko-KR" alt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24</a:t>
                      </a:r>
                      <a:endParaRPr lang="en-US" sz="1200" kern="0" spc="-5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2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회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중상급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altLang="ko-KR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(4/5)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ko-KR" altLang="en-US" sz="1400" kern="0" spc="-50" dirty="0" err="1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권범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902960" algn="r"/>
                        </a:tabLst>
                      </a:pPr>
                      <a:r>
                        <a:rPr 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or </a:t>
                      </a:r>
                      <a:r>
                        <a:rPr lang="ko-KR" altLang="en-US" sz="1400" kern="0" spc="-50" dirty="0">
                          <a:solidFill>
                            <a:srgbClr val="000000"/>
                          </a:solidFill>
                          <a:effectLst/>
                          <a:latin typeface="KoPub돋움체 Medium"/>
                          <a:ea typeface="KoPub돋움체 Medium"/>
                        </a:rPr>
                        <a:t>강사</a:t>
                      </a:r>
                      <a:endParaRPr lang="ko-KR" altLang="en-US" sz="1200" kern="0" spc="-50" dirty="0">
                        <a:solidFill>
                          <a:srgbClr val="000000"/>
                        </a:solidFill>
                        <a:effectLst/>
                        <a:latin typeface="산돌명조 L"/>
                      </a:endParaRPr>
                    </a:p>
                  </a:txBody>
                  <a:tcPr marL="29759" marR="29759" marT="11883" marB="1188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8673297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AFD9ADB2-49DC-47CC-B697-B0670B270978}"/>
              </a:ext>
            </a:extLst>
          </p:cNvPr>
          <p:cNvSpPr/>
          <p:nvPr/>
        </p:nvSpPr>
        <p:spPr>
          <a:xfrm>
            <a:off x="4626515" y="6558247"/>
            <a:ext cx="5346700" cy="38965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fontAlgn="base" latinLnBrk="0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※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강사와 시행 횟수</a:t>
            </a:r>
            <a:r>
              <a:rPr lang="en-US" altLang="ko-KR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일정은 바뀔 수 있음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3343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B3E494-8A65-4D39-9360-E2CD7068F3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교육 관련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6B9F943-2E20-4B45-A637-FE3F8C1DC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교육</a:t>
            </a:r>
            <a:r>
              <a:rPr lang="en-US" altLang="ko-KR" dirty="0"/>
              <a:t> </a:t>
            </a:r>
            <a:r>
              <a:rPr lang="ko-KR" altLang="en-US" dirty="0"/>
              <a:t>저장소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https://github.com/ai7dnn/github-basic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주요</a:t>
            </a:r>
            <a:r>
              <a:rPr lang="en-US" altLang="ko-KR" dirty="0"/>
              <a:t> </a:t>
            </a:r>
            <a:r>
              <a:rPr lang="ko-KR" altLang="en-US" dirty="0"/>
              <a:t>자료 저장소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https://github.com/Python-World/python-mini-projects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https://github.com/ndleah/python-mini-project</a:t>
            </a:r>
            <a:endParaRPr lang="en-US" altLang="ko-KR" dirty="0"/>
          </a:p>
          <a:p>
            <a:pPr lvl="1"/>
            <a:r>
              <a:rPr lang="en-US" altLang="ko-KR" dirty="0">
                <a:hlinkClick r:id="rId5"/>
              </a:rPr>
              <a:t>https://github.com/talkpython/python-for-absolute-beginners-course</a:t>
            </a:r>
            <a:endParaRPr lang="en-US" altLang="ko-KR" dirty="0"/>
          </a:p>
          <a:p>
            <a:pPr lvl="1"/>
            <a:r>
              <a:rPr lang="en-US" altLang="ko-KR" dirty="0">
                <a:hlinkClick r:id="rId6"/>
              </a:rPr>
              <a:t>https://github.com/leachim6/hello-world/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주요 오픈 소스 소프트웨어</a:t>
            </a:r>
            <a:r>
              <a:rPr lang="en-US" altLang="ko-KR" dirty="0"/>
              <a:t>(OSS) </a:t>
            </a:r>
            <a:r>
              <a:rPr lang="ko-KR" altLang="en-US" dirty="0"/>
              <a:t>저장소</a:t>
            </a:r>
            <a:endParaRPr lang="en-US" altLang="ko-KR" dirty="0"/>
          </a:p>
          <a:p>
            <a:pPr lvl="1"/>
            <a:r>
              <a:rPr lang="en-US" altLang="ko-KR" dirty="0">
                <a:hlinkClick r:id="rId7"/>
              </a:rPr>
              <a:t>https://github.com/torvalds/linux</a:t>
            </a:r>
          </a:p>
          <a:p>
            <a:pPr lvl="1"/>
            <a:r>
              <a:rPr lang="en-US" altLang="ko-KR" dirty="0">
                <a:hlinkClick r:id="rId7"/>
              </a:rPr>
              <a:t>https://github.com/microsoft/vscode</a:t>
            </a:r>
            <a:endParaRPr lang="en-US" altLang="ko-KR" dirty="0"/>
          </a:p>
          <a:p>
            <a:pPr lvl="1"/>
            <a:r>
              <a:rPr lang="en-US" altLang="ko-KR" dirty="0">
                <a:hlinkClick r:id="rId8"/>
              </a:rPr>
              <a:t>https://git.kernel.org/pub/scm/git/git.git</a:t>
            </a:r>
            <a:endParaRPr lang="en-US" altLang="ko-KR" dirty="0"/>
          </a:p>
          <a:p>
            <a:pPr lvl="1"/>
            <a:r>
              <a:rPr lang="en-US" altLang="ko-KR" dirty="0">
                <a:hlinkClick r:id="rId9"/>
              </a:rPr>
              <a:t>https://github.com/git/git</a:t>
            </a:r>
            <a:endParaRPr lang="en-US" altLang="ko-KR" dirty="0"/>
          </a:p>
          <a:p>
            <a:pPr lvl="1"/>
            <a:r>
              <a:rPr lang="en-US" altLang="ko-KR" dirty="0">
                <a:hlinkClick r:id="rId10"/>
              </a:rPr>
              <a:t>https://github.com/tensorflow/tensorflow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파이썬 학습 참조 사이트</a:t>
            </a:r>
            <a:endParaRPr lang="en-US" altLang="ko-KR" dirty="0"/>
          </a:p>
          <a:p>
            <a:pPr lvl="1"/>
            <a:r>
              <a:rPr lang="en-US" altLang="ko-KR" dirty="0">
                <a:hlinkClick r:id="rId11"/>
              </a:rPr>
              <a:t>https://www.pythoncheatsheet.org/</a:t>
            </a:r>
            <a:endParaRPr lang="en-US" altLang="ko-KR" dirty="0"/>
          </a:p>
          <a:p>
            <a:pPr lvl="1"/>
            <a:r>
              <a:rPr lang="en-US" altLang="ko-KR" dirty="0">
                <a:hlinkClick r:id="rId12"/>
              </a:rPr>
              <a:t>https://realpython.com/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8848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C73F9-F747-43CC-BBCA-8122FBD345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깃과 </a:t>
            </a:r>
            <a:r>
              <a:rPr lang="ko-KR" altLang="en-US" dirty="0" err="1"/>
              <a:t>깃허브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752D0-A07B-43B6-8596-CCDCE79AB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깃</a:t>
            </a:r>
            <a:endParaRPr lang="en-US" altLang="ko-KR" dirty="0"/>
          </a:p>
          <a:p>
            <a:pPr lvl="1"/>
            <a:r>
              <a:rPr lang="ko-KR" altLang="en-US" dirty="0"/>
              <a:t>버전관리시스템</a:t>
            </a:r>
            <a:endParaRPr lang="en-US" altLang="ko-KR" dirty="0"/>
          </a:p>
          <a:p>
            <a:pPr lvl="2"/>
            <a:r>
              <a:rPr lang="en-US" altLang="ko-KR" dirty="0"/>
              <a:t>VCS: version control system</a:t>
            </a:r>
          </a:p>
          <a:p>
            <a:pPr lvl="1"/>
            <a:r>
              <a:rPr lang="ko-KR" altLang="en-US" dirty="0"/>
              <a:t>형상관리시스템</a:t>
            </a:r>
            <a:endParaRPr lang="en-US" altLang="ko-KR" dirty="0"/>
          </a:p>
          <a:p>
            <a:pPr lvl="2"/>
            <a:r>
              <a:rPr lang="en-US" altLang="ko-KR" dirty="0"/>
              <a:t>SCM: software configuration management system</a:t>
            </a:r>
          </a:p>
          <a:p>
            <a:pPr lvl="1"/>
            <a:r>
              <a:rPr lang="en-US" altLang="ko-KR" dirty="0"/>
              <a:t>URL</a:t>
            </a:r>
          </a:p>
          <a:p>
            <a:pPr lvl="2"/>
            <a:r>
              <a:rPr lang="en-US" altLang="ko-KR" dirty="0"/>
              <a:t>git-scm.com</a:t>
            </a:r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endParaRPr lang="en-US" altLang="ko-KR" dirty="0"/>
          </a:p>
          <a:p>
            <a:pPr lvl="1"/>
            <a:r>
              <a:rPr lang="ko-KR" altLang="en-US" dirty="0"/>
              <a:t>버전관리 깃의 원격 저장소 웹 호스팅 서비스</a:t>
            </a:r>
            <a:endParaRPr lang="en-US" altLang="ko-KR" dirty="0"/>
          </a:p>
          <a:p>
            <a:pPr lvl="1"/>
            <a:r>
              <a:rPr lang="ko-KR" altLang="en-US" dirty="0"/>
              <a:t>소프트웨어 개발 활용</a:t>
            </a:r>
            <a:r>
              <a:rPr lang="en-US" altLang="ko-KR" dirty="0"/>
              <a:t> </a:t>
            </a:r>
            <a:r>
              <a:rPr lang="ko-KR" altLang="en-US" dirty="0"/>
              <a:t>소셜 코딩 플랫폼</a:t>
            </a:r>
            <a:endParaRPr lang="en-US" altLang="ko-KR" dirty="0"/>
          </a:p>
          <a:p>
            <a:pPr lvl="1"/>
            <a:r>
              <a:rPr lang="ko-KR" altLang="en-US" dirty="0"/>
              <a:t>전 세계 개발자를 위한 프로젝트 수행 협업 서비스</a:t>
            </a:r>
            <a:endParaRPr lang="en-US" altLang="ko-KR" dirty="0"/>
          </a:p>
          <a:p>
            <a:pPr lvl="1"/>
            <a:r>
              <a:rPr lang="ko-KR" altLang="en-US" dirty="0"/>
              <a:t>프로젝트 개발 및 운영 서비스</a:t>
            </a:r>
            <a:endParaRPr lang="en-US" altLang="ko-KR" dirty="0"/>
          </a:p>
          <a:p>
            <a:pPr lvl="2"/>
            <a:r>
              <a:rPr lang="en-US" altLang="ko-KR" dirty="0"/>
              <a:t>DevOps(</a:t>
            </a:r>
            <a:r>
              <a:rPr lang="ko-KR" altLang="en-US" dirty="0" err="1"/>
              <a:t>데브옵스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조직구성</a:t>
            </a:r>
            <a:endParaRPr lang="en-US" altLang="ko-KR" dirty="0"/>
          </a:p>
          <a:p>
            <a:pPr lvl="1"/>
            <a:r>
              <a:rPr lang="ko-KR" altLang="en-US" dirty="0" err="1"/>
              <a:t>깃허브</a:t>
            </a:r>
            <a:r>
              <a:rPr lang="ko-KR" altLang="en-US" dirty="0"/>
              <a:t> 홈 페이지 제공</a:t>
            </a:r>
            <a:endParaRPr lang="en-US" altLang="ko-KR" dirty="0"/>
          </a:p>
          <a:p>
            <a:pPr lvl="1"/>
            <a:r>
              <a:rPr lang="en-US" altLang="ko-KR" dirty="0"/>
              <a:t>URL</a:t>
            </a:r>
          </a:p>
          <a:p>
            <a:pPr lvl="2"/>
            <a:r>
              <a:rPr lang="en-US" altLang="ko-KR" dirty="0"/>
              <a:t>Github.com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797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F7F1E-AF76-4321-A969-8E0CEC83B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2000" dirty="0"/>
              <a:t>깃 </a:t>
            </a:r>
            <a:r>
              <a:rPr lang="en-US" altLang="ko-KR" sz="2000" dirty="0"/>
              <a:t>+ </a:t>
            </a:r>
            <a:r>
              <a:rPr lang="ko-KR" altLang="en-US" sz="2000" dirty="0" err="1"/>
              <a:t>깃허브</a:t>
            </a:r>
            <a:r>
              <a:rPr lang="ko-KR" altLang="en-US" sz="2000" dirty="0"/>
              <a:t> </a:t>
            </a:r>
            <a:r>
              <a:rPr lang="en-US" altLang="ko-KR" sz="2000" dirty="0"/>
              <a:t>== Open</a:t>
            </a:r>
            <a:r>
              <a:rPr lang="ko-KR" altLang="en-US" sz="2000" dirty="0"/>
              <a:t> </a:t>
            </a:r>
            <a:r>
              <a:rPr lang="en-US" altLang="ko-KR" sz="2000" dirty="0"/>
              <a:t>Source Software || Software Development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F97F7F-FEA1-463D-8F72-A335CE6C5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s://cdn.digitaltoday.co.kr/news/photo/201604/69360_83865_154.png">
            <a:extLst>
              <a:ext uri="{FF2B5EF4-FFF2-40B4-BE49-F238E27FC236}">
                <a16:creationId xmlns:a16="http://schemas.microsoft.com/office/drawing/2014/main" id="{6B95FB82-67E4-42E1-B4EA-DBDFC56C1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556" y="3314689"/>
            <a:ext cx="4486275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postfiles.pstatic.net/20160215_265/ufo7142_1455527548379Y7n1N_JPEG/130712_git_github_topdenota1.jpg?type=w2">
            <a:extLst>
              <a:ext uri="{FF2B5EF4-FFF2-40B4-BE49-F238E27FC236}">
                <a16:creationId xmlns:a16="http://schemas.microsoft.com/office/drawing/2014/main" id="{4244EB03-A516-443C-AB44-736DB6498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707" y="1339212"/>
            <a:ext cx="51339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109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6B097-F4FC-4D9E-A951-072970810D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참고 </a:t>
            </a:r>
            <a:r>
              <a:rPr lang="en-US" altLang="ko-KR" dirty="0"/>
              <a:t>URL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ECC84D-A0E6-4679-89D0-6775B8E6D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https://www.lesstif.com/gitbook/git-home-27984628.html</a:t>
            </a:r>
            <a:endParaRPr lang="en-US" altLang="ko-KR" dirty="0"/>
          </a:p>
          <a:p>
            <a:endParaRPr lang="en-US" altLang="ko-KR" dirty="0">
              <a:hlinkClick r:id="rId3"/>
            </a:endParaRPr>
          </a:p>
          <a:p>
            <a:r>
              <a:rPr lang="en-US" altLang="ko-KR" dirty="0">
                <a:hlinkClick r:id="rId3"/>
              </a:rPr>
              <a:t>https://githubkorea.tistory.com/11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4"/>
              </a:rPr>
              <a:t>https://www.44bits.io/ko/keyword/github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5"/>
              </a:rPr>
              <a:t>http://www.incodom.kr/GitHub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6"/>
              </a:rPr>
              <a:t>https://tagilog.tistory.com/377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7"/>
              </a:rPr>
              <a:t>https://mywaycoding.tistory.com/50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7126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D5D1C-7CBC-4A05-BBC3-6AAE77D0CC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둘러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A07C4A-ED19-4FFC-A285-5CCFBED96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깃의 랭킹 보기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https://gitstar-ranking.com/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저장소 검색</a:t>
            </a:r>
            <a:endParaRPr lang="en-US" altLang="ko-KR" dirty="0"/>
          </a:p>
          <a:p>
            <a:pPr lvl="1"/>
            <a:r>
              <a:rPr lang="ko-KR" altLang="en-US" dirty="0"/>
              <a:t>검색</a:t>
            </a:r>
            <a:r>
              <a:rPr lang="en-US" altLang="ko-KR" dirty="0"/>
              <a:t>: python</a:t>
            </a:r>
            <a:r>
              <a:rPr lang="ko-KR" altLang="en-US" dirty="0"/>
              <a:t> </a:t>
            </a:r>
            <a:r>
              <a:rPr lang="en-US" altLang="ko-KR" dirty="0"/>
              <a:t>comprehension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40B3765-0A5E-45DC-B856-147F9D0EF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268" y="2988543"/>
            <a:ext cx="8352928" cy="64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39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77623-B495-4CE6-9A8B-C13275148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en-US" altLang="ko-KR" dirty="0"/>
              <a:t> </a:t>
            </a:r>
            <a:r>
              <a:rPr lang="ko-KR" altLang="en-US" dirty="0"/>
              <a:t>계정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3D96B-4F7F-421B-9AD3-BDE31446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준비</a:t>
            </a:r>
            <a:endParaRPr lang="en-US" altLang="ko-KR" dirty="0"/>
          </a:p>
          <a:p>
            <a:pPr lvl="1"/>
            <a:r>
              <a:rPr lang="ko-KR" altLang="en-US" dirty="0"/>
              <a:t>이메일</a:t>
            </a:r>
            <a:r>
              <a:rPr lang="en-US" altLang="ko-KR" dirty="0"/>
              <a:t>(</a:t>
            </a:r>
            <a:r>
              <a:rPr lang="ko-KR" altLang="en-US" dirty="0"/>
              <a:t>구글 아웃룩 등</a:t>
            </a:r>
            <a:r>
              <a:rPr lang="en-US" altLang="ko-KR" dirty="0"/>
              <a:t>)</a:t>
            </a:r>
            <a:r>
              <a:rPr lang="ko-KR" altLang="en-US" dirty="0"/>
              <a:t> 준비</a:t>
            </a:r>
            <a:r>
              <a:rPr lang="en-US" altLang="ko-KR" dirty="0"/>
              <a:t>, </a:t>
            </a:r>
            <a:r>
              <a:rPr lang="ko-KR" altLang="en-US" dirty="0"/>
              <a:t>전자메일 로그인 한 후 시작</a:t>
            </a:r>
            <a:r>
              <a:rPr lang="en-US" altLang="ko-KR" dirty="0"/>
              <a:t>…</a:t>
            </a:r>
          </a:p>
          <a:p>
            <a:r>
              <a:rPr lang="en-US" altLang="ko-KR" dirty="0"/>
              <a:t>Sign 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FB2F4D-CE22-42B2-BDF6-FCC3B791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54" y="2247464"/>
            <a:ext cx="3757613" cy="2676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B7EA4C-9082-4BF8-A960-02B5B52B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11" y="3267308"/>
            <a:ext cx="3392772" cy="2601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90C38E-A10E-4C25-BEB8-D4494B551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75" y="4025113"/>
            <a:ext cx="3813113" cy="29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5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F8FCA-47E7-4650-8953-C27644C67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계정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AD630E-D131-41D5-ACC4-F8E0DAA5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메일로</a:t>
            </a:r>
            <a:r>
              <a:rPr lang="en-US" altLang="ko-KR" dirty="0"/>
              <a:t> </a:t>
            </a:r>
            <a:r>
              <a:rPr lang="ko-KR" altLang="en-US" dirty="0"/>
              <a:t>수신된 코드 입력까지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0FB51-7C2F-46E4-8242-2CDC8F2A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052439"/>
            <a:ext cx="4064909" cy="3996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795FB2-6302-4725-BE39-442B5AC2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91" y="1980431"/>
            <a:ext cx="347459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3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F493C-945D-42FA-ACA0-DF2E264D8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계정 생성 성공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DDFC9-CD8A-419B-9CE3-99BFB8946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Github.com</a:t>
            </a:r>
          </a:p>
          <a:p>
            <a:pPr lvl="1"/>
            <a:r>
              <a:rPr lang="en-US" altLang="ko-KR" dirty="0"/>
              <a:t>Github.com/</a:t>
            </a:r>
            <a:r>
              <a:rPr lang="ko-KR" altLang="en-US" dirty="0"/>
              <a:t>계정이름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C595A2-784D-48BD-AC0F-D00ED6DA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941" y="1861542"/>
            <a:ext cx="5365510" cy="50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14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C5327-FB5C-42FA-A815-DB8FCD4A1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자기주도학습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4B0590-2471-4883-A7D5-8D02FCABF7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공유 구글 시트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https://docs.google.com/spreadsheets/d/125VWVbusjWiS2ecJ1EYvN-W8k_ynM9vysHgGBBPEoYI/edit?usp=sharing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자신의 시트 생성</a:t>
            </a:r>
            <a:endParaRPr lang="en-US" altLang="ko-KR" dirty="0"/>
          </a:p>
          <a:p>
            <a:pPr lvl="2"/>
            <a:r>
              <a:rPr lang="ko-KR" altLang="en-US" dirty="0"/>
              <a:t>순서 유지</a:t>
            </a:r>
            <a:endParaRPr lang="en-US" altLang="ko-KR" dirty="0"/>
          </a:p>
          <a:p>
            <a:pPr lvl="1"/>
            <a:r>
              <a:rPr lang="ko-KR" altLang="en-US" dirty="0"/>
              <a:t>이름</a:t>
            </a:r>
            <a:endParaRPr lang="en-US" altLang="ko-KR" dirty="0"/>
          </a:p>
          <a:p>
            <a:pPr lvl="2"/>
            <a:r>
              <a:rPr lang="en-US" altLang="ko-KR" dirty="0"/>
              <a:t>01. </a:t>
            </a:r>
            <a:r>
              <a:rPr lang="ko-KR" altLang="en-US" dirty="0"/>
              <a:t>배수한</a:t>
            </a:r>
            <a:r>
              <a:rPr lang="en-US" altLang="ko-KR" dirty="0"/>
              <a:t>(</a:t>
            </a:r>
            <a:r>
              <a:rPr lang="ko-KR" altLang="en-US" dirty="0"/>
              <a:t>인공지능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자신의 이름 시트 만들고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깃허브</a:t>
            </a:r>
            <a:r>
              <a:rPr lang="ko-KR" altLang="en-US" dirty="0"/>
              <a:t> 계정 입력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685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0693400" cy="7561263"/>
          </a:xfrm>
          <a:prstGeom prst="rect">
            <a:avLst/>
          </a:prstGeom>
          <a:solidFill>
            <a:srgbClr val="004D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 Bold" pitchFamily="34" charset="-127"/>
              <a:ea typeface="나눔스퀘어OTF Bold" pitchFamily="34" charset="-127"/>
            </a:endParaRPr>
          </a:p>
        </p:txBody>
      </p:sp>
      <p:pic>
        <p:nvPicPr>
          <p:cNvPr id="5" name="그림 4" descr="211220_DMUAI PPT-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188" y="754561"/>
            <a:ext cx="1886716" cy="4053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4172" y="1330625"/>
            <a:ext cx="5439310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1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동양미래대학교 </a:t>
            </a:r>
          </a:p>
          <a:p>
            <a:r>
              <a:rPr lang="ko-KR" altLang="en-US" sz="4100" dirty="0">
                <a:solidFill>
                  <a:schemeClr val="bg1"/>
                </a:solidFill>
                <a:latin typeface="나눔스퀘어OTF ExtraBold" pitchFamily="34" charset="-127"/>
                <a:ea typeface="나눔스퀘어OTF ExtraBold" pitchFamily="34" charset="-127"/>
              </a:rPr>
              <a:t>인공지능소프트웨어학과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6930" y="3058817"/>
            <a:ext cx="24416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인공지능 서비스 </a:t>
            </a:r>
            <a:endParaRPr lang="en-US" altLang="ko-KR" sz="1300" dirty="0">
              <a:solidFill>
                <a:srgbClr val="F39700"/>
              </a:solidFill>
              <a:latin typeface="나눔스퀘어OTF ExtraBold" pitchFamily="34" charset="-127"/>
              <a:ea typeface="나눔스퀘어OTF ExtraBold" pitchFamily="34" charset="-127"/>
            </a:endParaRPr>
          </a:p>
          <a:p>
            <a:r>
              <a:rPr lang="ko-KR" altLang="en-US" sz="13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전문 소프트웨어 개발자 인재양성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6930" y="3564607"/>
            <a:ext cx="16578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 err="1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Dongyang</a:t>
            </a:r>
            <a:r>
              <a:rPr lang="en-US" altLang="ko-KR" sz="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 </a:t>
            </a:r>
            <a:r>
              <a:rPr lang="en-US" altLang="ko-KR" sz="800" dirty="0" err="1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Mirae</a:t>
            </a:r>
            <a:r>
              <a:rPr lang="en-US" altLang="ko-KR" sz="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 University</a:t>
            </a:r>
          </a:p>
          <a:p>
            <a:r>
              <a:rPr lang="en-US" altLang="ko-KR" sz="800" dirty="0">
                <a:solidFill>
                  <a:srgbClr val="F39700"/>
                </a:solidFill>
                <a:latin typeface="나눔스퀘어OTF ExtraBold" pitchFamily="34" charset="-127"/>
                <a:ea typeface="나눔스퀘어OTF ExtraBold" pitchFamily="34" charset="-127"/>
              </a:rPr>
              <a:t>Dept. Of Artificial Intelligence</a:t>
            </a:r>
            <a:endParaRPr lang="ko-KR" altLang="en-US" sz="800" dirty="0">
              <a:solidFill>
                <a:srgbClr val="F39700"/>
              </a:solidFill>
              <a:latin typeface="나눔스퀘어OTF ExtraBold" pitchFamily="34" charset="-127"/>
              <a:ea typeface="나눔스퀘어OTF ExtraBold" pitchFamily="34" charset="-127"/>
            </a:endParaRPr>
          </a:p>
        </p:txBody>
      </p:sp>
      <p:pic>
        <p:nvPicPr>
          <p:cNvPr id="10" name="그림 9" descr="211220_DMUAI PPT-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75092" y="324247"/>
            <a:ext cx="1475235" cy="246889"/>
          </a:xfrm>
          <a:prstGeom prst="rect">
            <a:avLst/>
          </a:prstGeom>
        </p:spPr>
      </p:pic>
      <p:cxnSp>
        <p:nvCxnSpPr>
          <p:cNvPr id="13" name="직선 연결선 12"/>
          <p:cNvCxnSpPr/>
          <p:nvPr/>
        </p:nvCxnSpPr>
        <p:spPr>
          <a:xfrm>
            <a:off x="718938" y="3017418"/>
            <a:ext cx="2232248" cy="0"/>
          </a:xfrm>
          <a:prstGeom prst="line">
            <a:avLst/>
          </a:prstGeom>
          <a:ln>
            <a:solidFill>
              <a:srgbClr val="F397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내용 개체 틀 3">
            <a:extLst>
              <a:ext uri="{FF2B5EF4-FFF2-40B4-BE49-F238E27FC236}">
                <a16:creationId xmlns:a16="http://schemas.microsoft.com/office/drawing/2014/main" id="{BEB0DC23-14F6-458A-86DA-4609D8DEED96}"/>
              </a:ext>
            </a:extLst>
          </p:cNvPr>
          <p:cNvSpPr txBox="1">
            <a:spLocks/>
          </p:cNvSpPr>
          <p:nvPr/>
        </p:nvSpPr>
        <p:spPr>
          <a:xfrm>
            <a:off x="594172" y="4461776"/>
            <a:ext cx="8603852" cy="2847247"/>
          </a:xfrm>
          <a:prstGeom prst="rect">
            <a:avLst/>
          </a:prstGeom>
        </p:spPr>
        <p:txBody>
          <a:bodyPr/>
          <a:lstStyle>
            <a:lvl1pPr marL="438089" indent="-43808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41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1pPr>
            <a:lvl2pPr marL="949193" indent="-365074" algn="l" defTabSz="116823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3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2pPr>
            <a:lvl3pPr marL="1460297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1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3pPr>
            <a:lvl4pPr marL="2044416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4pPr>
            <a:lvl5pPr marL="2628534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600" kern="1200">
                <a:solidFill>
                  <a:schemeClr val="tx1"/>
                </a:solidFill>
                <a:latin typeface="나눔스퀘어OTF Bold" pitchFamily="34" charset="-127"/>
                <a:ea typeface="나눔스퀘어OTF Bold" pitchFamily="34" charset="-127"/>
                <a:cs typeface="+mn-cs"/>
              </a:defRPr>
            </a:lvl5pPr>
            <a:lvl6pPr marL="3212653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96772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0890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965009" indent="-292059" algn="l" defTabSz="1168237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err="1">
                <a:solidFill>
                  <a:srgbClr val="FFFF00"/>
                </a:solidFill>
              </a:rPr>
              <a:t>인공지능소프트웨어학과</a:t>
            </a:r>
            <a:r>
              <a:rPr lang="ko-KR" altLang="en-US" sz="2800" dirty="0">
                <a:solidFill>
                  <a:srgbClr val="FFFF00"/>
                </a:solidFill>
              </a:rPr>
              <a:t> 학과장 교수</a:t>
            </a:r>
            <a:endParaRPr lang="en-US" altLang="ko-KR" sz="2800" dirty="0">
              <a:solidFill>
                <a:srgbClr val="FFFF00"/>
              </a:solidFill>
            </a:endParaRPr>
          </a:p>
          <a:p>
            <a:pPr lvl="1"/>
            <a:r>
              <a:rPr lang="ko-KR" altLang="en-US" sz="2000" dirty="0">
                <a:solidFill>
                  <a:srgbClr val="FFFF00"/>
                </a:solidFill>
              </a:rPr>
              <a:t>연락처</a:t>
            </a:r>
            <a:r>
              <a:rPr lang="en-US" altLang="ko-KR" sz="2000" dirty="0">
                <a:solidFill>
                  <a:srgbClr val="FFFF00"/>
                </a:solidFill>
              </a:rPr>
              <a:t>: 02-2610-1941</a:t>
            </a:r>
          </a:p>
          <a:p>
            <a:pPr lvl="1"/>
            <a:r>
              <a:rPr lang="ko-KR" altLang="en-US" sz="2000" dirty="0">
                <a:solidFill>
                  <a:srgbClr val="FFFF00"/>
                </a:solidFill>
              </a:rPr>
              <a:t>연구실</a:t>
            </a:r>
            <a:r>
              <a:rPr lang="en-US" altLang="ko-KR" sz="2000" dirty="0">
                <a:solidFill>
                  <a:srgbClr val="FFFF00"/>
                </a:solidFill>
              </a:rPr>
              <a:t>: 2</a:t>
            </a:r>
            <a:r>
              <a:rPr lang="ko-KR" altLang="en-US" sz="2000" dirty="0">
                <a:solidFill>
                  <a:srgbClr val="FFFF00"/>
                </a:solidFill>
              </a:rPr>
              <a:t>호관 </a:t>
            </a:r>
            <a:r>
              <a:rPr lang="en-US" altLang="ko-KR" sz="2000" dirty="0">
                <a:solidFill>
                  <a:srgbClr val="FFFF00"/>
                </a:solidFill>
              </a:rPr>
              <a:t>706</a:t>
            </a:r>
            <a:r>
              <a:rPr lang="ko-KR" altLang="en-US" sz="2000" dirty="0">
                <a:solidFill>
                  <a:srgbClr val="FFFF00"/>
                </a:solidFill>
              </a:rPr>
              <a:t>호</a:t>
            </a:r>
          </a:p>
          <a:p>
            <a:pPr lvl="1"/>
            <a:r>
              <a:rPr lang="en-US" altLang="ko-KR" sz="2000" dirty="0">
                <a:solidFill>
                  <a:srgbClr val="FFFF00"/>
                </a:solidFill>
              </a:rPr>
              <a:t>E-mail: hskang@dongyang.ac.kr</a:t>
            </a:r>
          </a:p>
          <a:p>
            <a:pPr lvl="1"/>
            <a:r>
              <a:rPr lang="en-US" altLang="ko-KR" sz="2000" dirty="0" err="1">
                <a:solidFill>
                  <a:srgbClr val="FFFF00"/>
                </a:solidFill>
              </a:rPr>
              <a:t>Github</a:t>
            </a:r>
            <a:r>
              <a:rPr lang="en-US" altLang="ko-KR" sz="2000" dirty="0">
                <a:solidFill>
                  <a:srgbClr val="FFFF00"/>
                </a:solidFill>
              </a:rPr>
              <a:t> Homepage</a:t>
            </a:r>
          </a:p>
          <a:p>
            <a:pPr lvl="2"/>
            <a:r>
              <a:rPr lang="en-US" altLang="ko-KR" sz="1800" dirty="0">
                <a:solidFill>
                  <a:srgbClr val="FFFF00"/>
                </a:solidFill>
              </a:rPr>
              <a:t>https://github.com/ai7dnn</a:t>
            </a:r>
          </a:p>
          <a:p>
            <a:pPr marL="0" indent="0">
              <a:buNone/>
            </a:pPr>
            <a:endParaRPr lang="ko-KR" altLang="en-US" dirty="0">
              <a:solidFill>
                <a:srgbClr val="FFFF00"/>
              </a:solidFill>
            </a:endParaRPr>
          </a:p>
        </p:txBody>
      </p:sp>
      <p:pic>
        <p:nvPicPr>
          <p:cNvPr id="14" name="Picture 2" descr="강환수 사진">
            <a:extLst>
              <a:ext uri="{FF2B5EF4-FFF2-40B4-BE49-F238E27FC236}">
                <a16:creationId xmlns:a16="http://schemas.microsoft.com/office/drawing/2014/main" id="{05FAA12C-172B-493B-B8E3-8D8FE6AC2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729" y="1692399"/>
            <a:ext cx="2943225" cy="355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394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aaa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4692" y="1044327"/>
            <a:ext cx="4762908" cy="4610105"/>
          </a:xfrm>
          <a:prstGeom prst="rect">
            <a:avLst/>
          </a:prstGeom>
        </p:spPr>
      </p:pic>
      <p:pic>
        <p:nvPicPr>
          <p:cNvPr id="11" name="그림 10" descr="aaa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" y="6156895"/>
            <a:ext cx="10692406" cy="1798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30" y="900311"/>
            <a:ext cx="41857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버전관리와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4400" b="1" spc="-30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 개요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endParaRPr lang="ko-KR" altLang="en-US" sz="4400" b="1" spc="-30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164" y="3348583"/>
            <a:ext cx="20822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Version</a:t>
            </a:r>
            <a:r>
              <a:rPr lang="ko-KR" altLang="en-US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Control and </a:t>
            </a:r>
          </a:p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Git &amp; </a:t>
            </a:r>
            <a:r>
              <a:rPr lang="en-US" altLang="ko-KR" sz="1500" b="1" dirty="0" err="1">
                <a:solidFill>
                  <a:srgbClr val="8E8F90"/>
                </a:solidFill>
                <a:latin typeface="+mj-lt"/>
                <a:ea typeface="Pretendard" pitchFamily="50" charset="-127"/>
              </a:rPr>
              <a:t>Github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basics</a:t>
            </a:r>
            <a:endParaRPr lang="ko-KR" altLang="en-US" sz="1500" b="1" dirty="0">
              <a:solidFill>
                <a:srgbClr val="8E8F90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164" y="471673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47BA"/>
                </a:solidFill>
                <a:latin typeface="+mj-ea"/>
                <a:ea typeface="+mj-ea"/>
              </a:rPr>
              <a:t>2022.05</a:t>
            </a:r>
            <a:endParaRPr lang="ko-KR" altLang="en-US" sz="1200" b="1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55808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0047BA"/>
                </a:solidFill>
                <a:latin typeface="+mj-ea"/>
                <a:ea typeface="+mj-ea"/>
              </a:rPr>
              <a:t>강환수 교수</a:t>
            </a:r>
          </a:p>
        </p:txBody>
      </p:sp>
      <p:pic>
        <p:nvPicPr>
          <p:cNvPr id="16" name="그림 15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72" y="6948983"/>
            <a:ext cx="2228453" cy="267080"/>
          </a:xfrm>
          <a:prstGeom prst="rect">
            <a:avLst/>
          </a:prstGeom>
        </p:spPr>
      </p:pic>
      <p:pic>
        <p:nvPicPr>
          <p:cNvPr id="17" name="그림 16" descr="aaa-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012" y="6804967"/>
            <a:ext cx="1872208" cy="4007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" y="1263423"/>
            <a:ext cx="10692406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212444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842644" y="2052439"/>
            <a:ext cx="2011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200" dirty="0">
                <a:solidFill>
                  <a:srgbClr val="0047BA"/>
                </a:solidFill>
                <a:latin typeface="+mj-lt"/>
                <a:ea typeface="Pretendard" pitchFamily="50" charset="-127"/>
              </a:rPr>
              <a:t>CONTENTS</a:t>
            </a:r>
            <a:endParaRPr lang="ko-KR" altLang="en-US" sz="2400" b="1" spc="200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24224" y="2772519"/>
            <a:ext cx="1678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버전관리 이해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4850132" y="2753269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01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5428333" y="2863777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5524224" y="3287935"/>
            <a:ext cx="1749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 소개와 설치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4850132" y="3268685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02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428333" y="3379193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163124" y="7045101"/>
            <a:ext cx="1174803" cy="19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33CBC2-96D0-47DE-BA10-7FF7F8FFFECC}"/>
              </a:ext>
            </a:extLst>
          </p:cNvPr>
          <p:cNvSpPr/>
          <p:nvPr/>
        </p:nvSpPr>
        <p:spPr>
          <a:xfrm>
            <a:off x="5524224" y="3789682"/>
            <a:ext cx="966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 실행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68EB0-C2E6-480B-A887-84C22433B254}"/>
              </a:ext>
            </a:extLst>
          </p:cNvPr>
          <p:cNvSpPr/>
          <p:nvPr/>
        </p:nvSpPr>
        <p:spPr>
          <a:xfrm>
            <a:off x="4850132" y="3770432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03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B641D3-3070-4244-8ED6-A09A0D423CF2}"/>
              </a:ext>
            </a:extLst>
          </p:cNvPr>
          <p:cNvCxnSpPr/>
          <p:nvPr/>
        </p:nvCxnSpPr>
        <p:spPr>
          <a:xfrm>
            <a:off x="5428333" y="3880940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4A9519-EAC6-4083-814C-CFF1DFF047C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51639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01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4772" y="2613238"/>
            <a:ext cx="20056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버전관리 이해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066780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46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17718-679F-4757-A9B6-0682826AA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개인의 파일 버전 관리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8630C-2285-403A-963F-586E68FB7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이름으로 관리의 문제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버전 관리</a:t>
            </a:r>
            <a:endParaRPr lang="en-US" altLang="ko-KR" dirty="0"/>
          </a:p>
          <a:p>
            <a:pPr lvl="1"/>
            <a:r>
              <a:rPr lang="ko-KR" altLang="en-US" dirty="0"/>
              <a:t>파일의 수정 이력 관리</a:t>
            </a:r>
            <a:endParaRPr lang="en-US" altLang="ko-KR" dirty="0"/>
          </a:p>
          <a:p>
            <a:pPr lvl="2"/>
            <a:r>
              <a:rPr lang="ko-KR" altLang="en-US" dirty="0"/>
              <a:t>언제</a:t>
            </a:r>
            <a:r>
              <a:rPr lang="en-US" altLang="ko-KR" dirty="0"/>
              <a:t>, </a:t>
            </a:r>
            <a:r>
              <a:rPr lang="ko-KR" altLang="en-US" dirty="0"/>
              <a:t>무엇을 </a:t>
            </a:r>
            <a:r>
              <a:rPr lang="en-US" altLang="ko-KR" dirty="0"/>
              <a:t>….</a:t>
            </a:r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EF55E5-7148-460E-894A-E34FE43E3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380" y="1764407"/>
            <a:ext cx="661498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46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538F1F-FAE3-4DF4-B96B-63189B50C7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버전 관리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528B5E-B4A8-4A2E-B256-5CB54A93D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파일의 추가 및 수정 이력</a:t>
            </a:r>
            <a:r>
              <a:rPr lang="en-US" altLang="ko-KR" dirty="0"/>
              <a:t>(</a:t>
            </a:r>
            <a:r>
              <a:rPr lang="ko-KR" altLang="en-US" dirty="0"/>
              <a:t>추적</a:t>
            </a:r>
            <a:r>
              <a:rPr lang="en-US" altLang="ko-KR" dirty="0"/>
              <a:t>)</a:t>
            </a:r>
            <a:r>
              <a:rPr lang="ko-KR" altLang="en-US" dirty="0"/>
              <a:t> 관리</a:t>
            </a:r>
            <a:endParaRPr lang="en-US" altLang="ko-KR" dirty="0"/>
          </a:p>
          <a:p>
            <a:pPr lvl="1"/>
            <a:r>
              <a:rPr lang="ko-KR" altLang="en-US" dirty="0"/>
              <a:t>누가</a:t>
            </a:r>
            <a:r>
              <a:rPr lang="en-US" altLang="ko-KR" dirty="0"/>
              <a:t>(</a:t>
            </a:r>
            <a:r>
              <a:rPr lang="ko-KR" altLang="en-US" dirty="0"/>
              <a:t>다중 사용자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저장소가 여러 개인 경우</a:t>
            </a:r>
            <a:r>
              <a:rPr lang="en-US" altLang="ko-KR" dirty="0"/>
              <a:t>(</a:t>
            </a:r>
            <a:r>
              <a:rPr lang="ko-KR" altLang="en-US" dirty="0"/>
              <a:t>어느 저장소에서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어느 파일을 </a:t>
            </a:r>
            <a:endParaRPr lang="en-US" altLang="ko-KR" dirty="0"/>
          </a:p>
          <a:p>
            <a:pPr lvl="1"/>
            <a:r>
              <a:rPr lang="ko-KR" altLang="en-US" dirty="0"/>
              <a:t>언제</a:t>
            </a:r>
            <a:endParaRPr lang="en-US" altLang="ko-KR" dirty="0"/>
          </a:p>
          <a:p>
            <a:pPr lvl="1"/>
            <a:r>
              <a:rPr lang="ko-KR" altLang="en-US" dirty="0"/>
              <a:t>추가</a:t>
            </a:r>
            <a:endParaRPr lang="en-US" altLang="ko-KR" dirty="0"/>
          </a:p>
          <a:p>
            <a:pPr lvl="1"/>
            <a:r>
              <a:rPr lang="ko-KR" altLang="en-US" dirty="0"/>
              <a:t>수정</a:t>
            </a:r>
            <a:endParaRPr lang="en-US" altLang="ko-KR" dirty="0"/>
          </a:p>
          <a:p>
            <a:pPr lvl="2"/>
            <a:r>
              <a:rPr lang="ko-KR" altLang="en-US" dirty="0"/>
              <a:t>내용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 descr="https://media.vlpt.us/images/feelslikemmmm/post/062d7d6f-be9d-41f9-af11-95319239de11/%E1%84%89%E1%85%B3%E1%84%8F%E1%85%B3%E1%84%85%E1%85%B5%E1%86%AB%E1%84%89%E1%85%A3%E1%86%BA%202020-09-16%20%E1%84%8B%E1%85%A9%E1%84%8C%E1%85%A5%E1%86%AB%201.48.40.png">
            <a:extLst>
              <a:ext uri="{FF2B5EF4-FFF2-40B4-BE49-F238E27FC236}">
                <a16:creationId xmlns:a16="http://schemas.microsoft.com/office/drawing/2014/main" id="{6CD36333-9C9E-48DE-824A-032AFE721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358" y="2484487"/>
            <a:ext cx="6489774" cy="4272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6FB63737-46A0-4442-B33A-4C9DA6F5F9EF}"/>
              </a:ext>
            </a:extLst>
          </p:cNvPr>
          <p:cNvCxnSpPr/>
          <p:nvPr/>
        </p:nvCxnSpPr>
        <p:spPr>
          <a:xfrm>
            <a:off x="1674292" y="2484487"/>
            <a:ext cx="2880320" cy="216024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9376B54-751A-443C-BEAF-1FBCFF875AC4}"/>
              </a:ext>
            </a:extLst>
          </p:cNvPr>
          <p:cNvCxnSpPr>
            <a:cxnSpLocks/>
          </p:cNvCxnSpPr>
          <p:nvPr/>
        </p:nvCxnSpPr>
        <p:spPr>
          <a:xfrm flipH="1">
            <a:off x="3434005" y="1989667"/>
            <a:ext cx="436531" cy="1646948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2B1FC70-9FF0-48B2-82CC-84DC99C78C21}"/>
              </a:ext>
            </a:extLst>
          </p:cNvPr>
          <p:cNvCxnSpPr>
            <a:cxnSpLocks/>
          </p:cNvCxnSpPr>
          <p:nvPr/>
        </p:nvCxnSpPr>
        <p:spPr>
          <a:xfrm>
            <a:off x="2279548" y="2268463"/>
            <a:ext cx="2131048" cy="1224136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0A442252-1445-4DED-804E-B5D8DE946B31}"/>
              </a:ext>
            </a:extLst>
          </p:cNvPr>
          <p:cNvCxnSpPr>
            <a:cxnSpLocks/>
          </p:cNvCxnSpPr>
          <p:nvPr/>
        </p:nvCxnSpPr>
        <p:spPr>
          <a:xfrm>
            <a:off x="2350333" y="3348583"/>
            <a:ext cx="2674660" cy="1728192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1D36F08-E31C-4B38-9BB9-C674DBD0051E}"/>
              </a:ext>
            </a:extLst>
          </p:cNvPr>
          <p:cNvCxnSpPr>
            <a:cxnSpLocks/>
          </p:cNvCxnSpPr>
          <p:nvPr/>
        </p:nvCxnSpPr>
        <p:spPr>
          <a:xfrm>
            <a:off x="2279548" y="2268463"/>
            <a:ext cx="1699000" cy="3312368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1472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3664D-F9FD-4356-A336-AC2D7CF27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버전 </a:t>
            </a:r>
            <a:r>
              <a:rPr lang="ko-KR" altLang="en-US" dirty="0" err="1"/>
              <a:t>관리란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10B2CC-AC84-4367-99EC-35369C772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시간 흐름에 따라 파일 또는 파일 집합에 대한 변경 사항을 추적</a:t>
            </a:r>
            <a:r>
              <a:rPr lang="en-US" altLang="ko-KR" dirty="0"/>
              <a:t>, </a:t>
            </a:r>
            <a:r>
              <a:rPr lang="ko-KR" altLang="en-US" dirty="0"/>
              <a:t>관리</a:t>
            </a:r>
            <a:endParaRPr lang="en-US" altLang="ko-KR" dirty="0"/>
          </a:p>
          <a:p>
            <a:pPr lvl="2"/>
            <a:r>
              <a:rPr lang="en-US" altLang="ko-KR" dirty="0"/>
              <a:t>the version control system tracks changes to a file or set of files over time</a:t>
            </a:r>
          </a:p>
          <a:p>
            <a:pPr lvl="1"/>
            <a:r>
              <a:rPr lang="ko-KR" altLang="en-US" dirty="0"/>
              <a:t>버전의 저장과 백업</a:t>
            </a:r>
            <a:endParaRPr lang="en-US" altLang="ko-KR" dirty="0"/>
          </a:p>
          <a:p>
            <a:pPr lvl="2"/>
            <a:r>
              <a:rPr lang="ko-KR" altLang="en-US" dirty="0"/>
              <a:t>필요하면 이전의 버전으로 되돌림</a:t>
            </a:r>
          </a:p>
          <a:p>
            <a:pPr lvl="2"/>
            <a:r>
              <a:rPr lang="ko-KR" altLang="en-US" dirty="0"/>
              <a:t>변경사항의 자세한 확인</a:t>
            </a:r>
          </a:p>
          <a:p>
            <a:pPr lvl="1"/>
            <a:r>
              <a:rPr lang="ko-KR" altLang="en-US" dirty="0"/>
              <a:t>여러 사용자에 대한 버전 이력 추적관리</a:t>
            </a:r>
            <a:endParaRPr lang="en-US" altLang="ko-KR" dirty="0"/>
          </a:p>
          <a:p>
            <a:pPr lvl="2"/>
            <a:r>
              <a:rPr lang="ko-KR" altLang="en-US" dirty="0"/>
              <a:t>소스 내용의 충돌에 대한 처리도 필요</a:t>
            </a:r>
          </a:p>
          <a:p>
            <a:pPr lvl="2"/>
            <a:r>
              <a:rPr lang="ko-KR" altLang="en-US" dirty="0"/>
              <a:t>어떤 파일이 언제 어떻게 삭제되고 추가 됐는지 확인이 가능</a:t>
            </a:r>
          </a:p>
        </p:txBody>
      </p:sp>
      <p:pic>
        <p:nvPicPr>
          <p:cNvPr id="1026" name="Picture 2" descr="Contrast in project history management. On the left - choosing between ambiguosly named files. On the right - picking between successive versions (from V1 to V6).">
            <a:extLst>
              <a:ext uri="{FF2B5EF4-FFF2-40B4-BE49-F238E27FC236}">
                <a16:creationId xmlns:a16="http://schemas.microsoft.com/office/drawing/2014/main" id="{DD424D94-C641-4659-B44E-E90FD439D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350" y="3702597"/>
            <a:ext cx="5346700" cy="360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2E726E1-B81A-4034-BE8F-EC508D97714C}"/>
              </a:ext>
            </a:extLst>
          </p:cNvPr>
          <p:cNvSpPr/>
          <p:nvPr/>
        </p:nvSpPr>
        <p:spPr>
          <a:xfrm>
            <a:off x="8061056" y="5199276"/>
            <a:ext cx="1634480" cy="612648"/>
          </a:xfrm>
          <a:prstGeom prst="wedgeRectCallout">
            <a:avLst>
              <a:gd name="adj1" fmla="val -136578"/>
              <a:gd name="adj2" fmla="val 27472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필요하면 어느 시점으로 이동</a:t>
            </a:r>
          </a:p>
        </p:txBody>
      </p:sp>
    </p:spTree>
    <p:extLst>
      <p:ext uri="{BB962C8B-B14F-4D97-AF65-F5344CB8AC3E}">
        <p14:creationId xmlns:p14="http://schemas.microsoft.com/office/powerpoint/2010/main" val="696143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F61667-515B-4CAE-8BD6-B98C1AD3A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여러 사용자 버전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6E5302-49B6-4A31-96D4-151263F05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버전 관리</a:t>
            </a:r>
            <a:endParaRPr lang="en-US" altLang="ko-KR" dirty="0"/>
          </a:p>
          <a:p>
            <a:pPr lvl="1"/>
            <a:r>
              <a:rPr lang="ko-KR" altLang="en-US" dirty="0"/>
              <a:t>파일 또는 파일 집합에 시간 경과에 따른 변경사항을 기록하는 접근방식</a:t>
            </a:r>
            <a:endParaRPr lang="en-US" altLang="ko-KR" dirty="0"/>
          </a:p>
          <a:p>
            <a:pPr lvl="2"/>
            <a:r>
              <a:rPr lang="ko-KR" altLang="en-US" dirty="0"/>
              <a:t>사용자와 공동작업자가 기록을 추적하고</a:t>
            </a:r>
            <a:endParaRPr lang="en-US" altLang="ko-KR" dirty="0"/>
          </a:p>
          <a:p>
            <a:pPr lvl="2"/>
            <a:r>
              <a:rPr lang="ko-KR" altLang="en-US" dirty="0"/>
              <a:t>변경사항을 검토하고</a:t>
            </a:r>
            <a:endParaRPr lang="en-US" altLang="ko-KR" dirty="0"/>
          </a:p>
          <a:p>
            <a:pPr lvl="2"/>
            <a:r>
              <a:rPr lang="ko-KR" altLang="en-US" dirty="0"/>
              <a:t>이전 버전으로 되돌리거나 돌아갈 수 있도록</a:t>
            </a:r>
            <a:endParaRPr lang="en-US" altLang="ko-KR" dirty="0"/>
          </a:p>
        </p:txBody>
      </p:sp>
      <p:pic>
        <p:nvPicPr>
          <p:cNvPr id="1026" name="Picture 2" descr="How version control works">
            <a:extLst>
              <a:ext uri="{FF2B5EF4-FFF2-40B4-BE49-F238E27FC236}">
                <a16:creationId xmlns:a16="http://schemas.microsoft.com/office/drawing/2014/main" id="{F3592058-EE55-4B45-9123-A65630447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62" y="2772519"/>
            <a:ext cx="7533890" cy="4070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24C7E7B9-AEC5-44F7-A5A3-0A0802DDB29B}"/>
              </a:ext>
            </a:extLst>
          </p:cNvPr>
          <p:cNvSpPr/>
          <p:nvPr/>
        </p:nvSpPr>
        <p:spPr>
          <a:xfrm>
            <a:off x="6516984" y="1797506"/>
            <a:ext cx="3690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0000FF"/>
                </a:solidFill>
                <a:latin typeface="noto"/>
              </a:rPr>
              <a:t>Version control is an approach to record changes made in a file or set of files over time so that you and your collaborators can track their history, review any changes, and revert or go back to earlier versions.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5D4B4AB5-7C06-4B44-A3C4-AA47FC699991}"/>
              </a:ext>
            </a:extLst>
          </p:cNvPr>
          <p:cNvSpPr/>
          <p:nvPr/>
        </p:nvSpPr>
        <p:spPr>
          <a:xfrm>
            <a:off x="8010996" y="3200325"/>
            <a:ext cx="2196504" cy="940346"/>
          </a:xfrm>
          <a:prstGeom prst="wedgeRectCallout">
            <a:avLst>
              <a:gd name="adj1" fmla="val -56107"/>
              <a:gd name="adj2" fmla="val 108087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관리자가 검토해 최종 수정을 승인하는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작업도 가능</a:t>
            </a:r>
          </a:p>
        </p:txBody>
      </p:sp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C67E94CF-F22F-41A9-9C9B-ABC194BC9EC0}"/>
              </a:ext>
            </a:extLst>
          </p:cNvPr>
          <p:cNvSpPr/>
          <p:nvPr/>
        </p:nvSpPr>
        <p:spPr>
          <a:xfrm>
            <a:off x="8536179" y="5913498"/>
            <a:ext cx="1685938" cy="940346"/>
          </a:xfrm>
          <a:prstGeom prst="wedgeRectCallout">
            <a:avLst>
              <a:gd name="adj1" fmla="val -87074"/>
              <a:gd name="adj2" fmla="val 16309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버전에 대한</a:t>
            </a:r>
            <a:endParaRPr lang="en-US" altLang="ko-KR" sz="16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코멘트는 필수</a:t>
            </a:r>
          </a:p>
        </p:txBody>
      </p:sp>
    </p:spTree>
    <p:extLst>
      <p:ext uri="{BB962C8B-B14F-4D97-AF65-F5344CB8AC3E}">
        <p14:creationId xmlns:p14="http://schemas.microsoft.com/office/powerpoint/2010/main" val="226920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6ADD0-0BCA-49F7-84FD-E5DADA156F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버전</a:t>
            </a:r>
            <a:r>
              <a:rPr lang="en-US" altLang="ko-KR" dirty="0"/>
              <a:t> </a:t>
            </a:r>
            <a:r>
              <a:rPr lang="ko-KR" altLang="en-US" dirty="0"/>
              <a:t>관리의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commit</a:t>
            </a:r>
            <a:r>
              <a:rPr lang="ko-KR" altLang="en-US" dirty="0"/>
              <a:t>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42DC83-2025-4518-A754-47B8BE1B6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저장소의 현 상태를 담는 </a:t>
            </a:r>
            <a:r>
              <a:rPr lang="ko-KR" altLang="en-US" dirty="0" err="1"/>
              <a:t>스냅샵</a:t>
            </a:r>
            <a:r>
              <a:rPr lang="ko-KR" altLang="en-US" dirty="0"/>
              <a:t> 사진을 찍는 것에 비유</a:t>
            </a:r>
            <a:endParaRPr lang="en-US" altLang="ko-KR" dirty="0"/>
          </a:p>
          <a:p>
            <a:r>
              <a:rPr lang="ko-KR" altLang="en-US" dirty="0" err="1"/>
              <a:t>커밋</a:t>
            </a:r>
            <a:r>
              <a:rPr lang="en-US" altLang="ko-KR" dirty="0"/>
              <a:t>(commit)</a:t>
            </a:r>
          </a:p>
          <a:p>
            <a:pPr lvl="1"/>
            <a:r>
              <a:rPr lang="ko-KR" altLang="en-US" dirty="0"/>
              <a:t>저장소의 변경을 기록하는 작업</a:t>
            </a:r>
          </a:p>
          <a:p>
            <a:pPr lvl="2"/>
            <a:r>
              <a:rPr lang="ko-KR" altLang="en-US" dirty="0"/>
              <a:t>어느 시점의 파일 및 폴더의 추가</a:t>
            </a:r>
            <a:r>
              <a:rPr lang="en-US" altLang="ko-KR" dirty="0"/>
              <a:t>/</a:t>
            </a:r>
            <a:r>
              <a:rPr lang="ko-KR" altLang="en-US" dirty="0"/>
              <a:t>변경 사항을 저장소에 기록</a:t>
            </a:r>
            <a:endParaRPr lang="en-US" altLang="ko-KR" dirty="0"/>
          </a:p>
          <a:p>
            <a:pPr lvl="3"/>
            <a:r>
              <a:rPr lang="ko-KR" altLang="en-US" dirty="0"/>
              <a:t>이전 </a:t>
            </a:r>
            <a:r>
              <a:rPr lang="ko-KR" altLang="en-US" dirty="0" err="1"/>
              <a:t>커밋</a:t>
            </a:r>
            <a:r>
              <a:rPr lang="ko-KR" altLang="en-US" dirty="0"/>
              <a:t> 상태부터 현재 상태까지의 변경 이력이 기록된 </a:t>
            </a:r>
            <a:r>
              <a:rPr lang="ko-KR" altLang="en-US" dirty="0" err="1"/>
              <a:t>커밋이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ko-KR" altLang="en-US" dirty="0"/>
              <a:t>시간순으로 저장</a:t>
            </a:r>
            <a:endParaRPr lang="en-US" altLang="ko-KR" dirty="0"/>
          </a:p>
          <a:p>
            <a:pPr lvl="3"/>
            <a:r>
              <a:rPr lang="ko-KR" altLang="en-US" dirty="0"/>
              <a:t>최근 </a:t>
            </a:r>
            <a:r>
              <a:rPr lang="ko-KR" altLang="en-US" dirty="0" err="1"/>
              <a:t>커밋부터</a:t>
            </a:r>
            <a:r>
              <a:rPr lang="ko-KR" altLang="en-US" dirty="0"/>
              <a:t> 거슬러 올라가면 과거 변경 이력과 내용을 알 수 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42" name="Picture 2" descr="시간순으로 저장된다.">
            <a:extLst>
              <a:ext uri="{FF2B5EF4-FFF2-40B4-BE49-F238E27FC236}">
                <a16:creationId xmlns:a16="http://schemas.microsoft.com/office/drawing/2014/main" id="{B1BD5B2E-C394-4405-9195-53A689DDD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72" y="3780631"/>
            <a:ext cx="6300086" cy="1970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9DDF5DE-D34B-4CBC-9E80-914B5735ECCE}"/>
              </a:ext>
            </a:extLst>
          </p:cNvPr>
          <p:cNvCxnSpPr>
            <a:cxnSpLocks/>
          </p:cNvCxnSpPr>
          <p:nvPr/>
        </p:nvCxnSpPr>
        <p:spPr>
          <a:xfrm>
            <a:off x="3846442" y="3152316"/>
            <a:ext cx="4452586" cy="880343"/>
          </a:xfrm>
          <a:prstGeom prst="straightConnector1">
            <a:avLst/>
          </a:prstGeom>
          <a:ln w="12700">
            <a:solidFill>
              <a:srgbClr val="0000FF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8262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D90CA-2ACF-4782-92A6-A9249B4E70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추적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A155D6-77AE-4565-9BA0-DCD3F7911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프로젝트의 상태를 저장 </a:t>
            </a:r>
            <a:endParaRPr lang="en-US" altLang="ko-KR" dirty="0"/>
          </a:p>
          <a:p>
            <a:r>
              <a:rPr lang="ko-KR" altLang="en-US" dirty="0"/>
              <a:t>저장소 관리</a:t>
            </a:r>
            <a:endParaRPr lang="en-US" altLang="ko-KR" dirty="0"/>
          </a:p>
          <a:p>
            <a:pPr lvl="1"/>
            <a:r>
              <a:rPr lang="ko-KR" altLang="en-US" dirty="0"/>
              <a:t>스냅샷의 연속</a:t>
            </a:r>
            <a:r>
              <a:rPr lang="en-US" altLang="ko-KR" dirty="0"/>
              <a:t>(</a:t>
            </a:r>
            <a:r>
              <a:rPr lang="ko-KR" altLang="en-US" dirty="0"/>
              <a:t>연속된 </a:t>
            </a:r>
            <a:r>
              <a:rPr lang="ko-KR" altLang="en-US" dirty="0" err="1"/>
              <a:t>커밋</a:t>
            </a:r>
            <a:r>
              <a:rPr lang="en-US" altLang="ko-KR" dirty="0"/>
              <a:t>)</a:t>
            </a:r>
            <a:r>
              <a:rPr lang="ko-KR" altLang="en-US" dirty="0"/>
              <a:t>으로 관리</a:t>
            </a:r>
            <a:endParaRPr lang="en-US" altLang="ko-KR" dirty="0"/>
          </a:p>
          <a:p>
            <a:pPr lvl="1"/>
            <a:r>
              <a:rPr lang="ko-KR" altLang="en-US" dirty="0"/>
              <a:t>파일이 달라지지 않았으면 파일을 새로 저장하지 않음</a:t>
            </a:r>
            <a:endParaRPr lang="en-US" altLang="ko-KR" dirty="0"/>
          </a:p>
          <a:p>
            <a:pPr lvl="2"/>
            <a:r>
              <a:rPr lang="ko-KR" altLang="en-US" dirty="0"/>
              <a:t>단지 이전 상태의 파일에 대한 링크만 저장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2C85D6-A445-4E5F-98D4-E73046400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308" y="3376899"/>
            <a:ext cx="7295547" cy="3068029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F4197481-A4DD-4EF0-A26F-59D64F1BC8A7}"/>
              </a:ext>
            </a:extLst>
          </p:cNvPr>
          <p:cNvSpPr/>
          <p:nvPr/>
        </p:nvSpPr>
        <p:spPr>
          <a:xfrm>
            <a:off x="6858868" y="2836097"/>
            <a:ext cx="2095247" cy="508298"/>
          </a:xfrm>
          <a:prstGeom prst="wedgeRectCallout">
            <a:avLst>
              <a:gd name="adj1" fmla="val 20181"/>
              <a:gd name="adj2" fmla="val 115735"/>
            </a:avLst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FF0000"/>
                </a:solidFill>
              </a:rPr>
              <a:t>가장 최근의 </a:t>
            </a:r>
            <a:r>
              <a:rPr lang="ko-KR" altLang="en-US" sz="1600" dirty="0" err="1">
                <a:solidFill>
                  <a:srgbClr val="FF0000"/>
                </a:solidFill>
              </a:rPr>
              <a:t>커밋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184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3349FD-70C4-4047-858B-7CC09295EE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이력을 관리하는 저장소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2E0652-67B6-4126-A33C-10C6676C9F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</a:t>
            </a:r>
            <a:r>
              <a:rPr lang="en-US" altLang="ko-KR" dirty="0"/>
              <a:t>(Git repository)</a:t>
            </a:r>
          </a:p>
          <a:p>
            <a:pPr lvl="1"/>
            <a:r>
              <a:rPr lang="ko-KR" altLang="en-US" dirty="0"/>
              <a:t>파일이나 폴더를 저장해 두는 곳</a:t>
            </a:r>
          </a:p>
          <a:p>
            <a:pPr lvl="2"/>
            <a:r>
              <a:rPr lang="ko-KR" altLang="en-US" dirty="0"/>
              <a:t>파일이 변경 이력 별로 구분되어 저장</a:t>
            </a:r>
          </a:p>
          <a:p>
            <a:pPr lvl="2"/>
            <a:r>
              <a:rPr lang="ko-KR" altLang="en-US" dirty="0"/>
              <a:t>비슷한 파일이라도 실제 내용 일부 문구가 서로 다르면 다른 파일로 인식하기 때문에 파일을 변경 사항 별로 구분해 저장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일반적으로 두 종류의 저장소를 제공</a:t>
            </a:r>
          </a:p>
          <a:p>
            <a:pPr lvl="1"/>
            <a:r>
              <a:rPr lang="ko-KR" altLang="en-US" dirty="0"/>
              <a:t>원격 저장소</a:t>
            </a:r>
            <a:r>
              <a:rPr lang="en-US" altLang="ko-KR" dirty="0"/>
              <a:t>(Remote Repository)</a:t>
            </a:r>
          </a:p>
          <a:p>
            <a:pPr lvl="2"/>
            <a:r>
              <a:rPr lang="ko-KR" altLang="en-US" dirty="0"/>
              <a:t>파일이 원격 저장소 전용 서버에서 관리되며 여러 사람이 함께 공유하기 위한 저장소</a:t>
            </a:r>
          </a:p>
          <a:p>
            <a:pPr lvl="1"/>
            <a:r>
              <a:rPr lang="ko-KR" altLang="en-US" dirty="0"/>
              <a:t>지역</a:t>
            </a:r>
            <a:r>
              <a:rPr lang="en-US" altLang="ko-KR" dirty="0"/>
              <a:t>(</a:t>
            </a:r>
            <a:r>
              <a:rPr lang="ko-KR" altLang="en-US" dirty="0"/>
              <a:t>로컬</a:t>
            </a:r>
            <a:r>
              <a:rPr lang="en-US" altLang="ko-KR" dirty="0"/>
              <a:t>)</a:t>
            </a:r>
            <a:r>
              <a:rPr lang="ko-KR" altLang="en-US" dirty="0"/>
              <a:t> 저장소</a:t>
            </a:r>
            <a:r>
              <a:rPr lang="en-US" altLang="ko-KR" dirty="0"/>
              <a:t>(Local Repository)</a:t>
            </a:r>
          </a:p>
          <a:p>
            <a:pPr lvl="2"/>
            <a:r>
              <a:rPr lang="ko-KR" altLang="en-US" dirty="0"/>
              <a:t>내 </a:t>
            </a:r>
            <a:r>
              <a:rPr lang="en-US" altLang="ko-KR" dirty="0"/>
              <a:t>PC</a:t>
            </a:r>
            <a:r>
              <a:rPr lang="ko-KR" altLang="en-US" dirty="0"/>
              <a:t>에 파일이 저장되는 개인 전용 저장소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4AD9B7-DD66-4DA8-8077-4BB06258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7067" y="2844527"/>
            <a:ext cx="5047258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483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7AE5F-417B-4B3B-B69D-60C161BA0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수강생 목록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79F34-208F-42B1-8339-CE47899DAC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수강생 여러분께 칭찬의 말씀을 드립니다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CDD02F6E-9D80-4151-8910-40CAECBC53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4187729"/>
              </p:ext>
            </p:extLst>
          </p:nvPr>
        </p:nvGraphicFramePr>
        <p:xfrm>
          <a:off x="3305432" y="1548570"/>
          <a:ext cx="4009511" cy="58324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7746">
                  <a:extLst>
                    <a:ext uri="{9D8B030D-6E8A-4147-A177-3AD203B41FA5}">
                      <a16:colId xmlns:a16="http://schemas.microsoft.com/office/drawing/2014/main" val="2522868885"/>
                    </a:ext>
                  </a:extLst>
                </a:gridCol>
                <a:gridCol w="1357958">
                  <a:extLst>
                    <a:ext uri="{9D8B030D-6E8A-4147-A177-3AD203B41FA5}">
                      <a16:colId xmlns:a16="http://schemas.microsoft.com/office/drawing/2014/main" val="136416685"/>
                    </a:ext>
                  </a:extLst>
                </a:gridCol>
                <a:gridCol w="474528">
                  <a:extLst>
                    <a:ext uri="{9D8B030D-6E8A-4147-A177-3AD203B41FA5}">
                      <a16:colId xmlns:a16="http://schemas.microsoft.com/office/drawing/2014/main" val="562056824"/>
                    </a:ext>
                  </a:extLst>
                </a:gridCol>
                <a:gridCol w="641118">
                  <a:extLst>
                    <a:ext uri="{9D8B030D-6E8A-4147-A177-3AD203B41FA5}">
                      <a16:colId xmlns:a16="http://schemas.microsoft.com/office/drawing/2014/main" val="3932796262"/>
                    </a:ext>
                  </a:extLst>
                </a:gridCol>
                <a:gridCol w="374827">
                  <a:extLst>
                    <a:ext uri="{9D8B030D-6E8A-4147-A177-3AD203B41FA5}">
                      <a16:colId xmlns:a16="http://schemas.microsoft.com/office/drawing/2014/main" val="1537175948"/>
                    </a:ext>
                  </a:extLst>
                </a:gridCol>
                <a:gridCol w="873334">
                  <a:extLst>
                    <a:ext uri="{9D8B030D-6E8A-4147-A177-3AD203B41FA5}">
                      <a16:colId xmlns:a16="http://schemas.microsoft.com/office/drawing/2014/main" val="3866531939"/>
                    </a:ext>
                  </a:extLst>
                </a:gridCol>
              </a:tblGrid>
              <a:tr h="719591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(</a:t>
                      </a:r>
                      <a:r>
                        <a:rPr lang="ko-KR" altLang="en-US" sz="900" u="none" strike="noStrike">
                          <a:effectLst/>
                        </a:rPr>
                        <a:t>비교과</a:t>
                      </a:r>
                      <a:r>
                        <a:rPr lang="en-US" altLang="ko-KR" sz="900" u="none" strike="noStrike">
                          <a:effectLst/>
                        </a:rPr>
                        <a:t>#1) </a:t>
                      </a:r>
                      <a:r>
                        <a:rPr lang="ko-KR" altLang="en-US" sz="900" u="none" strike="noStrike">
                          <a:effectLst/>
                        </a:rPr>
                        <a:t>버전관리시스템 깃과 깃허브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900" u="none" strike="noStrike">
                          <a:effectLst/>
                        </a:rPr>
                        <a:t>수강생 명단 </a:t>
                      </a:r>
                      <a:br>
                        <a:rPr lang="ko-KR" altLang="en-US" sz="900" u="none" strike="noStrike">
                          <a:effectLst/>
                        </a:rPr>
                      </a:br>
                      <a:r>
                        <a:rPr lang="ko-KR" altLang="en-US" sz="800" u="none" strike="noStrike">
                          <a:effectLst/>
                        </a:rPr>
                        <a:t>교육 기간 </a:t>
                      </a:r>
                      <a:r>
                        <a:rPr lang="en-US" altLang="ko-KR" sz="800" u="none" strike="noStrike">
                          <a:effectLst/>
                        </a:rPr>
                        <a:t>: 2022.05.23. ~ 06.02.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543427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연번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학과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성명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학번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전화번호</a:t>
                      </a:r>
                      <a:endParaRPr lang="ko-KR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765152342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인공지능소프트웨어학과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배수한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20221672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543125234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인공지능소프트웨어학과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박재선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20221670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363217331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인공지능소프트웨어학과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양희원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20221664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101602618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인공지능소프트웨어학과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권민정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20222592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611499847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인공지능소프트웨어학과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이찬송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20221665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2350789762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인공지능소프트웨어학과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구동빈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20221671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05633747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인공지능소프트웨어학과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주은환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20221652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2624973362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8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인공지능소프트웨어학과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장우진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20221662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1217932929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9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안연경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20222287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1464867224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이예빈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20212231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386806164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송재석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20181829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2244792852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목진성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20180299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2612938776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남정현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20190799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4062654798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최혁진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20202856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635866895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백은호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20192667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372306749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이종원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20190619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2161336486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이인호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20192572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2663992404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18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조건희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20180672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1755800135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19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엄지희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20202865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613620246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정승원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20184990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2747233891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21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컴퓨터소프트웨어공학과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유종욱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20180704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4050459430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22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컴퓨터정보공학과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조준영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20210996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325364455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23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컴퓨터정보공학과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나강민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20181756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291853997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24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정보통신공학과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이상훈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20192573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281333440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25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로봇공학과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박관희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20200443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2447695110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26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정보통신공학과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정준영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20160672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3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814764619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27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바이오융합공학과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박이레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20222628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3657761176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28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바이오융합공학과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유민영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20222640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76253155"/>
                  </a:ext>
                </a:extLst>
              </a:tr>
              <a:tr h="17042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29</a:t>
                      </a:r>
                      <a:endParaRPr lang="en-US" altLang="ko-KR" sz="9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반도체전자공학과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>
                          <a:effectLst/>
                        </a:rPr>
                        <a:t>김문하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20220862</a:t>
                      </a:r>
                      <a:endParaRPr lang="en-US" altLang="ko-KR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u="none" strike="noStrike">
                          <a:effectLst/>
                        </a:rPr>
                        <a:t>1</a:t>
                      </a:r>
                      <a:r>
                        <a:rPr lang="ko-KR" altLang="en-US" sz="900" u="none" strike="noStrike">
                          <a:effectLst/>
                        </a:rPr>
                        <a:t>학년</a:t>
                      </a:r>
                      <a:endParaRPr lang="ko-KR" altLang="en-US" sz="9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3787" marR="3787" marT="3787" marB="0" anchor="ctr"/>
                </a:tc>
                <a:extLst>
                  <a:ext uri="{0D108BD9-81ED-4DB2-BD59-A6C34878D82A}">
                    <a16:rowId xmlns:a16="http://schemas.microsoft.com/office/drawing/2014/main" val="905234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86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3C063-99BB-439A-B46F-744E41B423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원격 저장소와 로컬 저장소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296C2C-C867-454C-BC98-DA5D2B7DB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와</a:t>
            </a:r>
            <a:r>
              <a:rPr lang="en-US" altLang="ko-KR" dirty="0"/>
              <a:t> pull</a:t>
            </a:r>
            <a:r>
              <a:rPr lang="ko-KR" altLang="en-US" dirty="0"/>
              <a:t> 활용</a:t>
            </a:r>
          </a:p>
          <a:p>
            <a:pPr lvl="1"/>
            <a:r>
              <a:rPr lang="en-US" altLang="ko-KR" dirty="0"/>
              <a:t>Push: </a:t>
            </a:r>
            <a:r>
              <a:rPr lang="ko-KR" altLang="en-US" dirty="0"/>
              <a:t>원격저장소 올리기</a:t>
            </a:r>
            <a:endParaRPr lang="en-US" altLang="ko-KR" dirty="0"/>
          </a:p>
          <a:p>
            <a:pPr lvl="2"/>
            <a:r>
              <a:rPr lang="ko-KR" altLang="en-US" dirty="0"/>
              <a:t>평소에는 내 </a:t>
            </a:r>
            <a:r>
              <a:rPr lang="en-US" altLang="ko-KR" dirty="0"/>
              <a:t>PC</a:t>
            </a:r>
            <a:r>
              <a:rPr lang="ko-KR" altLang="en-US" dirty="0"/>
              <a:t>의 로컬 저장소에서 작업하다가</a:t>
            </a:r>
            <a:endParaRPr lang="en-US" altLang="ko-KR" dirty="0"/>
          </a:p>
          <a:p>
            <a:pPr lvl="3"/>
            <a:r>
              <a:rPr lang="ko-KR" altLang="en-US" dirty="0"/>
              <a:t>작업한 내용을 공개하고 싶을 때에 원격 저장소에 업로드</a:t>
            </a:r>
            <a:r>
              <a:rPr lang="en-US" altLang="ko-KR" dirty="0"/>
              <a:t>(push)</a:t>
            </a:r>
            <a:endParaRPr lang="ko-KR" altLang="en-US" dirty="0"/>
          </a:p>
          <a:p>
            <a:pPr lvl="1"/>
            <a:r>
              <a:rPr lang="en-US" altLang="ko-KR" dirty="0"/>
              <a:t>Pull: </a:t>
            </a:r>
            <a:r>
              <a:rPr lang="ko-KR" altLang="en-US" dirty="0"/>
              <a:t>원격 저장소에서 지역 저장소로 내리기</a:t>
            </a:r>
            <a:endParaRPr lang="en-US" altLang="ko-KR" dirty="0"/>
          </a:p>
          <a:p>
            <a:pPr lvl="2"/>
            <a:r>
              <a:rPr lang="ko-KR" altLang="en-US" dirty="0"/>
              <a:t>물론 원격 저장소에서 다른 사람이 작업한 파일을</a:t>
            </a:r>
            <a:endParaRPr lang="en-US" altLang="ko-KR" dirty="0"/>
          </a:p>
          <a:p>
            <a:pPr lvl="3"/>
            <a:r>
              <a:rPr lang="ko-KR" altLang="en-US" dirty="0"/>
              <a:t> 로컬 저장소로 가져</a:t>
            </a:r>
            <a:r>
              <a:rPr lang="en-US" altLang="ko-KR" dirty="0"/>
              <a:t>(pull)</a:t>
            </a:r>
            <a:r>
              <a:rPr lang="ko-KR" altLang="en-US" dirty="0"/>
              <a:t>올 수도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D816E2-4D5F-4B32-AC1D-B5292604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48" y="3204567"/>
            <a:ext cx="6479949" cy="40324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A2C76C-F5BA-4C82-AFEB-F5FE190C8886}"/>
              </a:ext>
            </a:extLst>
          </p:cNvPr>
          <p:cNvSpPr txBox="1"/>
          <p:nvPr/>
        </p:nvSpPr>
        <p:spPr>
          <a:xfrm>
            <a:off x="4410596" y="4046765"/>
            <a:ext cx="128272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원격 저장소</a:t>
            </a:r>
          </a:p>
        </p:txBody>
      </p:sp>
    </p:spTree>
    <p:extLst>
      <p:ext uri="{BB962C8B-B14F-4D97-AF65-F5344CB8AC3E}">
        <p14:creationId xmlns:p14="http://schemas.microsoft.com/office/powerpoint/2010/main" val="4758522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BD92B-A116-45B4-A70A-AFCD12BEF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깃과 </a:t>
            </a:r>
            <a:r>
              <a:rPr lang="ko-KR" altLang="en-US" dirty="0" err="1"/>
              <a:t>깃허브의</a:t>
            </a:r>
            <a:r>
              <a:rPr lang="ko-KR" altLang="en-US" dirty="0"/>
              <a:t> 연산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3D33D-E8EC-4E13-A75D-4477D139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서버로 올리기</a:t>
            </a:r>
            <a:endParaRPr lang="en-US" altLang="ko-KR" dirty="0"/>
          </a:p>
          <a:p>
            <a:r>
              <a:rPr lang="en-US" altLang="ko-KR" dirty="0"/>
              <a:t>Pull</a:t>
            </a:r>
          </a:p>
          <a:p>
            <a:pPr lvl="1"/>
            <a:r>
              <a:rPr lang="ko-KR" altLang="en-US" dirty="0"/>
              <a:t>지역</a:t>
            </a:r>
            <a:r>
              <a:rPr lang="en-US" altLang="ko-KR" dirty="0"/>
              <a:t> </a:t>
            </a:r>
            <a:r>
              <a:rPr lang="ko-KR" altLang="en-US" dirty="0"/>
              <a:t>저장소로 내리기</a:t>
            </a:r>
            <a:endParaRPr lang="en-US" altLang="ko-KR" dirty="0"/>
          </a:p>
          <a:p>
            <a:r>
              <a:rPr lang="ko-KR" altLang="en-US" dirty="0"/>
              <a:t>파일을 저장소에 저장</a:t>
            </a:r>
            <a:endParaRPr lang="en-US" altLang="ko-KR" dirty="0"/>
          </a:p>
          <a:p>
            <a:pPr lvl="1"/>
            <a:r>
              <a:rPr lang="en-US" altLang="ko-KR" dirty="0"/>
              <a:t>Add</a:t>
            </a:r>
          </a:p>
          <a:p>
            <a:pPr lvl="1"/>
            <a:r>
              <a:rPr lang="en-US" altLang="ko-KR" dirty="0"/>
              <a:t>commit</a:t>
            </a:r>
          </a:p>
          <a:p>
            <a:pPr lvl="1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95DA98-3B35-4088-8FE8-119CDF018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372" y="3204567"/>
            <a:ext cx="6419850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77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17718-679F-4757-A9B6-0682826AA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 수행 시 버전 관리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8630C-2285-403A-963F-586E68FB7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개발 시 버전 관리의 필요성</a:t>
            </a:r>
            <a:endParaRPr lang="en-US" altLang="ko-KR" dirty="0"/>
          </a:p>
          <a:p>
            <a:pPr lvl="1"/>
            <a:r>
              <a:rPr lang="ko-KR" altLang="en-US" dirty="0"/>
              <a:t>개발하는 동안 소스 코드의 변경 사항을 보존하기 위해</a:t>
            </a:r>
          </a:p>
          <a:p>
            <a:pPr lvl="2"/>
            <a:r>
              <a:rPr lang="ko-KR" altLang="en-US" dirty="0"/>
              <a:t>버그 및 문제점이 발생했을 때 추적에 유용</a:t>
            </a:r>
          </a:p>
          <a:p>
            <a:pPr lvl="2"/>
            <a:r>
              <a:rPr lang="ko-KR" altLang="en-US" dirty="0"/>
              <a:t>과거 특정 시점의 소스 파일 및 디렉토리의 내용을 손쉽게 확인 가능</a:t>
            </a:r>
          </a:p>
          <a:p>
            <a:pPr lvl="2"/>
            <a:r>
              <a:rPr lang="ko-KR" altLang="en-US" dirty="0"/>
              <a:t>과거 특정 시점의 소스 파일로 손쉽게 되돌릴 수 있음</a:t>
            </a:r>
          </a:p>
          <a:p>
            <a:pPr lvl="1"/>
            <a:r>
              <a:rPr lang="ko-KR" altLang="en-US" dirty="0"/>
              <a:t>협동 작업을 가능하게 하기 위해</a:t>
            </a:r>
          </a:p>
          <a:p>
            <a:pPr lvl="2"/>
            <a:r>
              <a:rPr lang="ko-KR" altLang="en-US" dirty="0"/>
              <a:t>대부분의 프로젝트는 팀 단위</a:t>
            </a:r>
            <a:endParaRPr lang="en-US" altLang="ko-KR" dirty="0"/>
          </a:p>
          <a:p>
            <a:pPr lvl="3"/>
            <a:r>
              <a:rPr lang="ko-KR" altLang="en-US" dirty="0"/>
              <a:t>전체 팀원이 하나의 소스를 가지고 효율적으로 작업할 수 있는 도구가 필요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특히 오픈 소스 소프트웨어</a:t>
            </a:r>
            <a:r>
              <a:rPr lang="en-US" altLang="ko-KR" dirty="0"/>
              <a:t>(OSS) </a:t>
            </a:r>
            <a:r>
              <a:rPr lang="ko-KR" altLang="en-US" dirty="0"/>
              <a:t>프로젝트에 필수</a:t>
            </a:r>
            <a:endParaRPr lang="en-US" altLang="ko-KR" dirty="0"/>
          </a:p>
          <a:p>
            <a:pPr lvl="2"/>
            <a:r>
              <a:rPr lang="ko-KR" altLang="en-US" dirty="0"/>
              <a:t>인터넷을 이용한 전세계 개발자들이 협업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76BBBF-E959-49F1-842E-19ACE9CF3847}"/>
              </a:ext>
            </a:extLst>
          </p:cNvPr>
          <p:cNvSpPr/>
          <p:nvPr/>
        </p:nvSpPr>
        <p:spPr>
          <a:xfrm>
            <a:off x="2322364" y="7100370"/>
            <a:ext cx="3929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/>
              <a:t>https://bsnippet.tistory.com/57 [snippet]</a:t>
            </a:r>
            <a:endParaRPr lang="ko-KR" altLang="en-US" sz="1600" dirty="0"/>
          </a:p>
        </p:txBody>
      </p:sp>
      <p:pic>
        <p:nvPicPr>
          <p:cNvPr id="9218" name="Picture 2" descr="https://miro.medium.com/max/1400/1*TvBq_ENfwWaqYhl29hSljw.png">
            <a:extLst>
              <a:ext uri="{FF2B5EF4-FFF2-40B4-BE49-F238E27FC236}">
                <a16:creationId xmlns:a16="http://schemas.microsoft.com/office/drawing/2014/main" id="{92F1E920-F00C-426B-8849-5FF4FED20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705" y="4140671"/>
            <a:ext cx="5493990" cy="2746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29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63664D-F9FD-4356-A336-AC2D7CF277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버전관리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10B2CC-AC84-4367-99EC-35369C772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로컬 버전 관리</a:t>
            </a:r>
            <a:endParaRPr lang="en-US" altLang="ko-KR" dirty="0"/>
          </a:p>
          <a:p>
            <a:pPr lvl="1"/>
            <a:r>
              <a:rPr lang="ko-KR" altLang="en-US" dirty="0"/>
              <a:t>다중 사용자 불가</a:t>
            </a:r>
            <a:endParaRPr lang="en-US" altLang="ko-KR" dirty="0"/>
          </a:p>
          <a:p>
            <a:pPr lvl="1"/>
            <a:r>
              <a:rPr lang="ko-KR" altLang="en-US" dirty="0"/>
              <a:t>원격 서버가 없음 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중앙 집중 버전 관리</a:t>
            </a:r>
            <a:endParaRPr lang="en-US" altLang="ko-KR" dirty="0"/>
          </a:p>
          <a:p>
            <a:pPr lvl="1"/>
            <a:r>
              <a:rPr lang="ko-KR" altLang="en-US" dirty="0"/>
              <a:t>다중 사용자 가능</a:t>
            </a:r>
            <a:endParaRPr lang="en-US" altLang="ko-KR" dirty="0"/>
          </a:p>
          <a:p>
            <a:pPr lvl="1"/>
            <a:r>
              <a:rPr lang="ko-KR" altLang="en-US" dirty="0"/>
              <a:t>원격 서버</a:t>
            </a:r>
            <a:endParaRPr lang="en-US" altLang="ko-KR" dirty="0"/>
          </a:p>
          <a:p>
            <a:pPr lvl="2"/>
            <a:r>
              <a:rPr lang="ko-KR" altLang="en-US" dirty="0"/>
              <a:t>원격 서버 문제 시 복구 불가능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분산 버전 관리</a:t>
            </a:r>
            <a:endParaRPr lang="en-US" altLang="ko-KR" dirty="0"/>
          </a:p>
          <a:p>
            <a:pPr lvl="1"/>
            <a:r>
              <a:rPr lang="ko-KR" altLang="en-US" dirty="0"/>
              <a:t>다중 사용자 가능</a:t>
            </a:r>
            <a:endParaRPr lang="en-US" altLang="ko-KR" dirty="0"/>
          </a:p>
          <a:p>
            <a:pPr lvl="1"/>
            <a:r>
              <a:rPr lang="ko-KR" altLang="en-US" dirty="0"/>
              <a:t>원격 서버 </a:t>
            </a:r>
            <a:endParaRPr lang="en-US" altLang="ko-KR" dirty="0"/>
          </a:p>
          <a:p>
            <a:pPr lvl="2"/>
            <a:r>
              <a:rPr lang="ko-KR" altLang="en-US" dirty="0"/>
              <a:t>원격 서버 문제 시 복구 가능</a:t>
            </a:r>
            <a:endParaRPr lang="en-US" altLang="ko-KR" dirty="0"/>
          </a:p>
          <a:p>
            <a:pPr lvl="1"/>
            <a:r>
              <a:rPr lang="ko-KR" altLang="en-US" dirty="0"/>
              <a:t>주로 사용되는 유형</a:t>
            </a:r>
          </a:p>
        </p:txBody>
      </p:sp>
      <p:pic>
        <p:nvPicPr>
          <p:cNvPr id="4098" name="Picture 2" descr="로컬 버전 관리 시스템 이미지">
            <a:extLst>
              <a:ext uri="{FF2B5EF4-FFF2-40B4-BE49-F238E27FC236}">
                <a16:creationId xmlns:a16="http://schemas.microsoft.com/office/drawing/2014/main" id="{59617F83-8C5F-4BDC-BF6B-8A708257D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267" y="972319"/>
            <a:ext cx="3441873" cy="1936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중앙 집중식 버전 관리 시스템 이미지">
            <a:extLst>
              <a:ext uri="{FF2B5EF4-FFF2-40B4-BE49-F238E27FC236}">
                <a16:creationId xmlns:a16="http://schemas.microsoft.com/office/drawing/2014/main" id="{0EB29D2F-ED45-49FD-9C8F-530BC6BD4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208" y="3124397"/>
            <a:ext cx="3535853" cy="198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miro.medium.com/max/1400/1*jOLNb2S4dXqtEvUXXubzPQ.png">
            <a:extLst>
              <a:ext uri="{FF2B5EF4-FFF2-40B4-BE49-F238E27FC236}">
                <a16:creationId xmlns:a16="http://schemas.microsoft.com/office/drawing/2014/main" id="{C4D0564A-7B48-49F4-A88C-C9E99BFA13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217" y="5185323"/>
            <a:ext cx="3456384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8008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6F466F-EDE5-4C7B-A1E3-6371FDF7F2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지역 버전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49440-34D0-4A17-8CC1-2CB35B911C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원격 저장소가 없는 버전관리</a:t>
            </a:r>
            <a:endParaRPr lang="en-US" altLang="ko-KR" dirty="0"/>
          </a:p>
          <a:p>
            <a:pPr lvl="1"/>
            <a:r>
              <a:rPr lang="ko-KR" altLang="en-US" dirty="0"/>
              <a:t>로컬 시스템 내에서만 모든 파일을 관리하고 버전을 지정</a:t>
            </a:r>
            <a:endParaRPr lang="en-US" altLang="ko-KR" dirty="0"/>
          </a:p>
          <a:p>
            <a:pPr lvl="2"/>
            <a:r>
              <a:rPr lang="ko-KR" altLang="en-US" dirty="0"/>
              <a:t>모든 변경 사항은 로컬 데이터베이스에 기록</a:t>
            </a:r>
            <a:endParaRPr lang="en-US" altLang="ko-KR" dirty="0"/>
          </a:p>
          <a:p>
            <a:pPr lvl="2"/>
            <a:r>
              <a:rPr lang="ko-KR" altLang="en-US" dirty="0"/>
              <a:t>모든 개발자는 자신의 컴퓨터를 가지고 있으며 아무 것도 공유하지 않음</a:t>
            </a:r>
            <a:endParaRPr lang="en-US" altLang="ko-KR" dirty="0"/>
          </a:p>
          <a:p>
            <a:pPr lvl="1"/>
            <a:r>
              <a:rPr lang="ko-KR" altLang="en-US" dirty="0"/>
              <a:t>원격 저장소에 따로 복사본 개념이 없음</a:t>
            </a:r>
            <a:endParaRPr lang="en-US" altLang="ko-KR" dirty="0"/>
          </a:p>
          <a:p>
            <a:pPr lvl="2"/>
            <a:r>
              <a:rPr lang="ko-KR" altLang="en-US" dirty="0"/>
              <a:t>자신의 저장소의 문제에 복구 불가능</a:t>
            </a:r>
          </a:p>
        </p:txBody>
      </p:sp>
      <p:pic>
        <p:nvPicPr>
          <p:cNvPr id="3074" name="Picture 2" descr="로컬 버전 관리 시스템 이미지">
            <a:extLst>
              <a:ext uri="{FF2B5EF4-FFF2-40B4-BE49-F238E27FC236}">
                <a16:creationId xmlns:a16="http://schemas.microsoft.com/office/drawing/2014/main" id="{0123222B-158C-4D90-8644-CC08A9F50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323" y="3060551"/>
            <a:ext cx="678475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8929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F53E70-D17B-424A-B9F4-E39221A48F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중앙 집중 버전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D05710-DAB5-4B5C-A15D-DA4631256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개발자와 공유되는 중앙 저장소</a:t>
            </a:r>
            <a:endParaRPr lang="en-US" altLang="ko-KR" dirty="0"/>
          </a:p>
          <a:p>
            <a:pPr lvl="1"/>
            <a:r>
              <a:rPr lang="ko-KR" altLang="en-US" dirty="0"/>
              <a:t>모든 사람이 자신의 작업 복사본</a:t>
            </a:r>
            <a:endParaRPr lang="en-US" altLang="ko-KR" dirty="0"/>
          </a:p>
          <a:p>
            <a:r>
              <a:rPr lang="ko-KR" altLang="en-US" dirty="0"/>
              <a:t>커밋할 때마다 변경 사항이 원격 저장소에 직접 반영</a:t>
            </a:r>
            <a:endParaRPr lang="en-US" altLang="ko-KR" dirty="0"/>
          </a:p>
          <a:p>
            <a:pPr lvl="1"/>
            <a:r>
              <a:rPr lang="ko-KR" altLang="en-US" dirty="0"/>
              <a:t>분산 시스템과 달리 개발자는 원격으로 직접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ko-KR" altLang="en-US" dirty="0"/>
              <a:t>파일에 고의로 또는 무의식적으로 영향을 줄 수 있음을 의미</a:t>
            </a:r>
          </a:p>
        </p:txBody>
      </p:sp>
      <p:pic>
        <p:nvPicPr>
          <p:cNvPr id="4" name="Picture 4" descr="중앙 집중식 버전 관리 시스템 이미지">
            <a:extLst>
              <a:ext uri="{FF2B5EF4-FFF2-40B4-BE49-F238E27FC236}">
                <a16:creationId xmlns:a16="http://schemas.microsoft.com/office/drawing/2014/main" id="{E9623BAE-A769-45BE-8E21-877FFCE43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465" y="2916535"/>
            <a:ext cx="7360667" cy="414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32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4EDE0-3495-4D0C-B5D8-477A6E88E4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분산 버전 관리 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07814E-D678-4E0F-B6B3-A8B73F8A7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개발자를 위한 각각의 로컬 복사본이 존재</a:t>
            </a:r>
            <a:endParaRPr lang="en-US" altLang="ko-KR" dirty="0"/>
          </a:p>
          <a:p>
            <a:pPr lvl="1"/>
            <a:r>
              <a:rPr lang="ko-KR" altLang="en-US" dirty="0"/>
              <a:t>원격 저장소에 영향을 주지 않고 원하는 대로 변경하고 </a:t>
            </a:r>
            <a:r>
              <a:rPr lang="ko-KR" altLang="en-US" dirty="0" err="1"/>
              <a:t>커밋</a:t>
            </a:r>
            <a:r>
              <a:rPr lang="ko-KR" altLang="en-US" dirty="0"/>
              <a:t> 가능</a:t>
            </a:r>
            <a:endParaRPr lang="en-US" altLang="ko-KR" dirty="0"/>
          </a:p>
          <a:p>
            <a:pPr lvl="1"/>
            <a:r>
              <a:rPr lang="ko-KR" altLang="en-US" dirty="0"/>
              <a:t>지역 저장소에서 커밋한 다음 변경 사항을 원격 저장소에 올림</a:t>
            </a:r>
            <a:r>
              <a:rPr lang="en-US" altLang="ko-KR" dirty="0"/>
              <a:t>(</a:t>
            </a:r>
            <a:r>
              <a:rPr lang="ko-KR" altLang="en-US" dirty="0"/>
              <a:t>푸시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현재 대부분 사용되는 유형</a:t>
            </a:r>
          </a:p>
        </p:txBody>
      </p:sp>
      <p:pic>
        <p:nvPicPr>
          <p:cNvPr id="4" name="Picture 6" descr="https://miro.medium.com/max/1400/1*jOLNb2S4dXqtEvUXXubzPQ.png">
            <a:extLst>
              <a:ext uri="{FF2B5EF4-FFF2-40B4-BE49-F238E27FC236}">
                <a16:creationId xmlns:a16="http://schemas.microsoft.com/office/drawing/2014/main" id="{8EFA42F7-A867-47FB-9A37-E06975FD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00" y="2592499"/>
            <a:ext cx="7488832" cy="42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337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D66144-9017-4EC8-A3A4-5CD0D62162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버전 관리 방식의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50FB9-CD39-4DFE-AAA2-C99E2CB2A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30CBC3-3637-4CD8-BE95-2D379FB5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48" y="2766392"/>
            <a:ext cx="2686526" cy="23823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B146449-3F45-409E-9207-75CB57644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728" y="2623033"/>
            <a:ext cx="3545401" cy="26219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BD42C6-D48A-432C-8652-88C93FC78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129" y="1692399"/>
            <a:ext cx="3534123" cy="437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206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418A64-067B-459C-A86B-9A6812F0C4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 개발에서의 버전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7B7D1E-5A1C-457B-BA67-6F21D5D90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소프트웨어 형상 관리</a:t>
            </a:r>
            <a:r>
              <a:rPr lang="en-US" altLang="ko-KR" dirty="0"/>
              <a:t>(SCM: Software Configuration Management)</a:t>
            </a:r>
          </a:p>
          <a:p>
            <a:pPr lvl="1"/>
            <a:r>
              <a:rPr lang="en-US" altLang="ko-KR" dirty="0"/>
              <a:t>SW</a:t>
            </a:r>
            <a:r>
              <a:rPr lang="ko-KR" altLang="en-US" dirty="0"/>
              <a:t>개발 및 유지보수 과정에서 발생하는 소스코드</a:t>
            </a:r>
            <a:r>
              <a:rPr lang="en-US" altLang="ko-KR" dirty="0"/>
              <a:t>, </a:t>
            </a:r>
            <a:r>
              <a:rPr lang="ko-KR" altLang="en-US" dirty="0"/>
              <a:t>문서</a:t>
            </a:r>
            <a:r>
              <a:rPr lang="en-US" altLang="ko-KR" dirty="0"/>
              <a:t>, </a:t>
            </a:r>
            <a:r>
              <a:rPr lang="ko-KR" altLang="en-US" dirty="0"/>
              <a:t>인터페이스 등 각종 결과물에 대해 형상을 만들고</a:t>
            </a:r>
            <a:r>
              <a:rPr lang="en-US" altLang="ko-KR" dirty="0"/>
              <a:t>, </a:t>
            </a:r>
            <a:r>
              <a:rPr lang="ko-KR" altLang="en-US" dirty="0"/>
              <a:t>이들 형상에 대한 변경을 체계적으로 관리</a:t>
            </a:r>
            <a:r>
              <a:rPr lang="en-US" altLang="ko-KR" dirty="0"/>
              <a:t>, </a:t>
            </a:r>
            <a:r>
              <a:rPr lang="ko-KR" altLang="en-US" dirty="0"/>
              <a:t>제어하기 위한 활동</a:t>
            </a:r>
            <a:endParaRPr lang="en-US" altLang="ko-KR" dirty="0"/>
          </a:p>
          <a:p>
            <a:pPr lvl="2"/>
            <a:r>
              <a:rPr lang="ko-KR" altLang="en-US" dirty="0"/>
              <a:t>프로젝트를 진행하면서 생성하는 소스코드를 </a:t>
            </a:r>
            <a:r>
              <a:rPr lang="en-US" altLang="ko-KR" dirty="0"/>
              <a:t>CVS</a:t>
            </a:r>
            <a:r>
              <a:rPr lang="ko-KR" altLang="en-US" dirty="0"/>
              <a:t>나 </a:t>
            </a:r>
            <a:r>
              <a:rPr lang="en-US" altLang="ko-KR" dirty="0"/>
              <a:t>SVN, </a:t>
            </a:r>
            <a:r>
              <a:rPr lang="ko-KR" altLang="en-US" dirty="0"/>
              <a:t>또는 </a:t>
            </a:r>
            <a:r>
              <a:rPr lang="en-US" altLang="ko-KR" dirty="0"/>
              <a:t>GIT</a:t>
            </a:r>
            <a:r>
              <a:rPr lang="ko-KR" altLang="en-US" dirty="0"/>
              <a:t>와 같은 버전 관리 시스템을 이용하는 것</a:t>
            </a:r>
            <a:endParaRPr lang="en-US" altLang="ko-KR" dirty="0"/>
          </a:p>
          <a:p>
            <a:pPr lvl="1"/>
            <a:r>
              <a:rPr lang="ko-KR" altLang="en-US" dirty="0"/>
              <a:t>다수의 개발자가 프로젝트에서 동일한 기능을 동시에 개발</a:t>
            </a:r>
            <a:endParaRPr lang="en-US" altLang="ko-KR" dirty="0"/>
          </a:p>
          <a:p>
            <a:pPr lvl="2"/>
            <a:r>
              <a:rPr lang="en-US" altLang="ko-KR" dirty="0"/>
              <a:t> </a:t>
            </a:r>
            <a:r>
              <a:rPr lang="ko-KR" altLang="en-US" dirty="0"/>
              <a:t>작성된 소스 코드와 변경사항을 확인하고</a:t>
            </a:r>
            <a:r>
              <a:rPr lang="en-US" altLang="ko-KR" dirty="0"/>
              <a:t>, </a:t>
            </a:r>
            <a:r>
              <a:rPr lang="ko-KR" altLang="en-US" dirty="0"/>
              <a:t>수정하는 협업을 도와주는 시스템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9781EF9-5DFB-4555-98E7-235CA4BD7FA9}"/>
              </a:ext>
            </a:extLst>
          </p:cNvPr>
          <p:cNvSpPr/>
          <p:nvPr/>
        </p:nvSpPr>
        <p:spPr>
          <a:xfrm>
            <a:off x="2394372" y="7105885"/>
            <a:ext cx="3394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800" dirty="0"/>
              <a:t>https://bsnippet.tistory.com/57</a:t>
            </a:r>
            <a:endParaRPr lang="en-US" altLang="ko-KR" sz="1800" dirty="0"/>
          </a:p>
        </p:txBody>
      </p:sp>
      <p:pic>
        <p:nvPicPr>
          <p:cNvPr id="5124" name="Picture 4" descr="SCM Process">
            <a:extLst>
              <a:ext uri="{FF2B5EF4-FFF2-40B4-BE49-F238E27FC236}">
                <a16:creationId xmlns:a16="http://schemas.microsoft.com/office/drawing/2014/main" id="{84DB45F5-7F1E-4D73-9415-A9B90700A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733" y="3150251"/>
            <a:ext cx="4905375" cy="382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CF3B04-66B7-4BBB-BCFA-476E54BDC215}"/>
              </a:ext>
            </a:extLst>
          </p:cNvPr>
          <p:cNvSpPr txBox="1"/>
          <p:nvPr/>
        </p:nvSpPr>
        <p:spPr>
          <a:xfrm>
            <a:off x="2034332" y="4500711"/>
            <a:ext cx="189507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00FF"/>
                </a:solidFill>
              </a:rPr>
              <a:t>형상관리 </a:t>
            </a:r>
            <a:r>
              <a:rPr lang="en-US" altLang="ko-KR" dirty="0">
                <a:solidFill>
                  <a:srgbClr val="0000FF"/>
                </a:solidFill>
              </a:rPr>
              <a:t>=</a:t>
            </a:r>
          </a:p>
          <a:p>
            <a:r>
              <a:rPr lang="ko-KR" altLang="en-US" dirty="0">
                <a:solidFill>
                  <a:srgbClr val="0000FF"/>
                </a:solidFill>
              </a:rPr>
              <a:t>프로젝트 관리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>
                <a:solidFill>
                  <a:srgbClr val="0000FF"/>
                </a:solidFill>
              </a:rPr>
              <a:t>+ </a:t>
            </a:r>
            <a:r>
              <a:rPr lang="ko-KR" altLang="en-US" dirty="0">
                <a:solidFill>
                  <a:srgbClr val="0000FF"/>
                </a:solidFill>
              </a:rPr>
              <a:t>문서 관리</a:t>
            </a:r>
            <a:endParaRPr lang="en-US" altLang="ko-KR" dirty="0">
              <a:solidFill>
                <a:srgbClr val="0000FF"/>
              </a:solidFill>
            </a:endParaRPr>
          </a:p>
          <a:p>
            <a:r>
              <a:rPr lang="en-US" altLang="ko-KR" dirty="0">
                <a:solidFill>
                  <a:srgbClr val="0000FF"/>
                </a:solidFill>
              </a:rPr>
              <a:t>+ </a:t>
            </a:r>
            <a:r>
              <a:rPr lang="ko-KR" altLang="en-US" dirty="0">
                <a:solidFill>
                  <a:srgbClr val="0000FF"/>
                </a:solidFill>
              </a:rPr>
              <a:t>버전 관리</a:t>
            </a:r>
          </a:p>
        </p:txBody>
      </p:sp>
    </p:spTree>
    <p:extLst>
      <p:ext uri="{BB962C8B-B14F-4D97-AF65-F5344CB8AC3E}">
        <p14:creationId xmlns:p14="http://schemas.microsoft.com/office/powerpoint/2010/main" val="2185773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F7B56F-FD14-4F40-94B6-0AC0569A66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형상 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8D2146-6CA1-4FDC-B432-D3DC653BA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s://www.slideteam.net/media/catalog/product/cache/1280x720/k/e/key_aspects_of_software_configuration_management_slide01.jpg">
            <a:extLst>
              <a:ext uri="{FF2B5EF4-FFF2-40B4-BE49-F238E27FC236}">
                <a16:creationId xmlns:a16="http://schemas.microsoft.com/office/drawing/2014/main" id="{92B5CD07-D8D5-4D9F-B4D4-314537A49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244" y="1116335"/>
            <a:ext cx="8352928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502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0BDD5-038E-4441-A146-399EB8E53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신산업분야 선도 전문대학 지원사업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F1FA4-B01E-41FA-B0B1-68768B685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교육부</a:t>
            </a:r>
            <a:r>
              <a:rPr lang="en-US" altLang="ko-KR" dirty="0"/>
              <a:t> </a:t>
            </a:r>
            <a:r>
              <a:rPr lang="ko-KR" altLang="en-US" dirty="0"/>
              <a:t>사업</a:t>
            </a:r>
            <a:endParaRPr lang="en-US" altLang="ko-KR" dirty="0"/>
          </a:p>
          <a:p>
            <a:pPr lvl="1"/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4</a:t>
            </a:r>
            <a:r>
              <a:rPr lang="ko-KR" altLang="en-US" dirty="0"/>
              <a:t>월 </a:t>
            </a:r>
            <a:r>
              <a:rPr lang="ko-KR" altLang="en-US" dirty="0" err="1"/>
              <a:t>인공지능소프트웨어학과</a:t>
            </a:r>
            <a:r>
              <a:rPr lang="ko-KR" altLang="en-US" dirty="0"/>
              <a:t> 운영 계획으로 선정</a:t>
            </a:r>
            <a:endParaRPr lang="en-US" altLang="ko-KR" dirty="0"/>
          </a:p>
          <a:p>
            <a:pPr lvl="1"/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 </a:t>
            </a:r>
            <a:r>
              <a:rPr lang="ko-KR" altLang="en-US" dirty="0" err="1"/>
              <a:t>인공지능소프트웨어학과</a:t>
            </a:r>
            <a:r>
              <a:rPr lang="ko-KR" altLang="en-US" dirty="0"/>
              <a:t> 신설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AI+ </a:t>
            </a:r>
            <a:r>
              <a:rPr lang="ko-KR" altLang="en-US" dirty="0"/>
              <a:t>인공지능 인재양성을 위한 비교과프로그램 개발 및 운영</a:t>
            </a:r>
            <a:endParaRPr lang="en-US" altLang="ko-KR" dirty="0"/>
          </a:p>
          <a:p>
            <a:pPr lvl="1"/>
            <a:r>
              <a:rPr lang="ko-KR" altLang="en-US" dirty="0" err="1"/>
              <a:t>인공지능소프트웨어학과와</a:t>
            </a:r>
            <a:r>
              <a:rPr lang="ko-KR" altLang="en-US" dirty="0"/>
              <a:t> 컴퓨터공학부 학생을 위한 비정규과정 교육 운영</a:t>
            </a:r>
            <a:endParaRPr lang="en-US" altLang="ko-KR" dirty="0"/>
          </a:p>
          <a:p>
            <a:pPr lvl="2"/>
            <a:r>
              <a:rPr lang="ko-KR" altLang="en-US" dirty="0"/>
              <a:t>인공지능 및 전문 소프트웨어 관련 교육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017379-1463-4F46-9CF3-EEB9FD6E3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763713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3890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A31909-E55F-4FEE-912D-AE3F805B22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다양한 버전관리시스템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D764B-B1A9-449B-A2D6-EF9F2AEAB0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</a:p>
          <a:p>
            <a:pPr lvl="1"/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많이 활용되는 분산 버전 관리 시스템</a:t>
            </a:r>
          </a:p>
        </p:txBody>
      </p:sp>
      <p:pic>
        <p:nvPicPr>
          <p:cNvPr id="2052" name="Picture 4" descr="Top 5 Open Source Version Control Tools for System Admins">
            <a:extLst>
              <a:ext uri="{FF2B5EF4-FFF2-40B4-BE49-F238E27FC236}">
                <a16:creationId xmlns:a16="http://schemas.microsoft.com/office/drawing/2014/main" id="{F6CF61B6-BEF0-4721-95BE-5982AC481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162" y="2151397"/>
            <a:ext cx="8731076" cy="4365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4727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636B3-0FFB-43CB-9791-F26B92F633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 추진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B761757-B6EC-469B-881E-17D4F9152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프로젝트 추진의 어려움</a:t>
            </a:r>
            <a:endParaRPr lang="en-US" altLang="ko-KR" dirty="0"/>
          </a:p>
          <a:p>
            <a:pPr lvl="1"/>
            <a:r>
              <a:rPr lang="ko-KR" altLang="en-US" dirty="0"/>
              <a:t>다수 개발자 지원 필요</a:t>
            </a:r>
            <a:endParaRPr lang="en-US" altLang="ko-KR" dirty="0"/>
          </a:p>
          <a:p>
            <a:pPr lvl="2"/>
            <a:r>
              <a:rPr lang="ko-KR" altLang="en-US" dirty="0"/>
              <a:t>소스 버전 관리</a:t>
            </a:r>
            <a:endParaRPr lang="en-US" altLang="ko-KR" dirty="0"/>
          </a:p>
          <a:p>
            <a:pPr lvl="2"/>
            <a:r>
              <a:rPr lang="ko-KR" altLang="en-US" dirty="0"/>
              <a:t>협업 관리 기능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소프트웨어 개발과 함께</a:t>
            </a:r>
            <a:r>
              <a:rPr lang="en-US" altLang="ko-KR" dirty="0"/>
              <a:t>, </a:t>
            </a:r>
            <a:r>
              <a:rPr lang="ko-KR" altLang="en-US" dirty="0"/>
              <a:t>개발 이후의 프로젝트 운영과 관리가 함께 필요</a:t>
            </a:r>
            <a:endParaRPr lang="en-US" altLang="ko-KR" dirty="0"/>
          </a:p>
          <a:p>
            <a:pPr lvl="2"/>
            <a:r>
              <a:rPr lang="ko-KR" altLang="en-US" dirty="0" err="1"/>
              <a:t>데브옵스</a:t>
            </a:r>
            <a:r>
              <a:rPr lang="en-US" altLang="ko-KR" dirty="0"/>
              <a:t> : DevOps == Development + Operation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한번 작성한 코드가 잘 동작 되도록 상태를 유지 관리</a:t>
            </a:r>
            <a:endParaRPr lang="en-US" altLang="ko-KR" dirty="0"/>
          </a:p>
          <a:p>
            <a:pPr lvl="2"/>
            <a:r>
              <a:rPr lang="ko-KR" altLang="en-US" dirty="0"/>
              <a:t>지속적인 기능 향상과 빠른 배포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578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2A337-F23F-4FCA-902B-5F69EFABDD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데브옵스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BC182E-9595-49C6-B196-59871CAAA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개발과 운영의 합성어</a:t>
            </a:r>
            <a:endParaRPr lang="en-US" altLang="ko-KR" dirty="0"/>
          </a:p>
          <a:p>
            <a:pPr lvl="1"/>
            <a:r>
              <a:rPr lang="en-US" altLang="ko-KR" dirty="0"/>
              <a:t>2009</a:t>
            </a:r>
            <a:r>
              <a:rPr lang="ko-KR" altLang="en-US" dirty="0"/>
              <a:t>년 처음으로 등장하게 된 용어</a:t>
            </a:r>
            <a:endParaRPr lang="en-US" altLang="ko-KR" dirty="0"/>
          </a:p>
          <a:p>
            <a:pPr lvl="1"/>
            <a:r>
              <a:rPr lang="ko-KR" altLang="en-US" dirty="0"/>
              <a:t>개발과 운영의 경계를 허물고 한 아이템으로서 소통</a:t>
            </a:r>
            <a:r>
              <a:rPr lang="en-US" altLang="ko-KR" dirty="0"/>
              <a:t>, </a:t>
            </a:r>
            <a:r>
              <a:rPr lang="ko-KR" altLang="en-US" dirty="0"/>
              <a:t>협업 및 통합을 강조하는 개발환경이나 문화</a:t>
            </a:r>
            <a:endParaRPr lang="en-US" altLang="ko-KR" dirty="0"/>
          </a:p>
          <a:p>
            <a:r>
              <a:rPr lang="ko-KR" altLang="en-US" dirty="0" err="1"/>
              <a:t>데브옵스</a:t>
            </a:r>
            <a:r>
              <a:rPr lang="ko-KR" altLang="en-US" dirty="0"/>
              <a:t> 적용이 가능한 둘을 묶어 하나의 체인 형식</a:t>
            </a:r>
            <a:endParaRPr lang="en-US" altLang="ko-KR" dirty="0"/>
          </a:p>
          <a:p>
            <a:pPr lvl="1"/>
            <a:r>
              <a:rPr lang="ko-KR" altLang="en-US" dirty="0"/>
              <a:t>모든 과정인 기획</a:t>
            </a:r>
            <a:r>
              <a:rPr lang="en-US" altLang="ko-KR" dirty="0"/>
              <a:t>, </a:t>
            </a:r>
            <a:r>
              <a:rPr lang="ko-KR" altLang="en-US" dirty="0"/>
              <a:t>개발</a:t>
            </a:r>
            <a:r>
              <a:rPr lang="en-US" altLang="ko-KR" dirty="0"/>
              <a:t>, </a:t>
            </a:r>
            <a:r>
              <a:rPr lang="ko-KR" altLang="en-US" dirty="0"/>
              <a:t>빌드</a:t>
            </a:r>
            <a:r>
              <a:rPr lang="en-US" altLang="ko-KR" dirty="0"/>
              <a:t>, </a:t>
            </a:r>
            <a:r>
              <a:rPr lang="ko-KR" altLang="en-US" dirty="0"/>
              <a:t>테스트</a:t>
            </a:r>
            <a:r>
              <a:rPr lang="en-US" altLang="ko-KR" dirty="0"/>
              <a:t>, </a:t>
            </a:r>
            <a:r>
              <a:rPr lang="ko-KR" altLang="en-US" dirty="0"/>
              <a:t>릴리즈</a:t>
            </a:r>
            <a:r>
              <a:rPr lang="en-US" altLang="ko-KR" dirty="0"/>
              <a:t>, </a:t>
            </a:r>
            <a:r>
              <a:rPr lang="ko-KR" altLang="en-US" dirty="0"/>
              <a:t>배포</a:t>
            </a:r>
            <a:r>
              <a:rPr lang="en-US" altLang="ko-KR" dirty="0"/>
              <a:t>, </a:t>
            </a:r>
            <a:r>
              <a:rPr lang="ko-KR" altLang="en-US" dirty="0"/>
              <a:t>운영</a:t>
            </a:r>
            <a:r>
              <a:rPr lang="en-US" altLang="ko-KR" dirty="0"/>
              <a:t>, </a:t>
            </a:r>
            <a:r>
              <a:rPr lang="ko-KR" altLang="en-US" dirty="0"/>
              <a:t>모니터링을 묶어 연계</a:t>
            </a:r>
          </a:p>
        </p:txBody>
      </p:sp>
      <p:pic>
        <p:nvPicPr>
          <p:cNvPr id="1026" name="Picture 2" descr="https://mblogthumb-phinf.pstatic.net/MjAxOTA0MjJfNDkg/MDAxNTU1OTE5MTQxNTYz.x27cIz_skLfoLu6fmpaa8WgOATYpR2kreJ584oq4jtwg.7eraCTdUja3mZ2ufs_yWYGiOIkZ6Er0NeaWwJWU253Eg.PNG.acornedu/%25EC%259D%25B4%25EB%25AF%25B8%25EC%25A7%25802.png?type=w800">
            <a:extLst>
              <a:ext uri="{FF2B5EF4-FFF2-40B4-BE49-F238E27FC236}">
                <a16:creationId xmlns:a16="http://schemas.microsoft.com/office/drawing/2014/main" id="{A4E264F1-4F37-4BD5-B555-E9E4B567F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12" y="3118405"/>
            <a:ext cx="7158372" cy="368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662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8E6CB6-9073-432E-9BE4-EE88B6D274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파일의 이력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F6AB2E-2866-4502-B77F-CB2A95E961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ACDFB16-D91A-4CED-9AE9-B414E3633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08" y="1285748"/>
            <a:ext cx="6465583" cy="549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791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864E9B-55FF-47D5-A9D9-6BE0835AB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마크다운 가이드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A0BB67-78E5-4BEF-943C-414472429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문서 형식화 언어</a:t>
            </a:r>
            <a:endParaRPr lang="en-US" altLang="ko-KR" dirty="0"/>
          </a:p>
          <a:p>
            <a:pPr lvl="1"/>
            <a:r>
              <a:rPr lang="ko-KR" altLang="en-US" dirty="0"/>
              <a:t>마크다운은 일반 텍스트 </a:t>
            </a:r>
            <a:r>
              <a:rPr lang="ko-KR" altLang="en-US" dirty="0" err="1"/>
              <a:t>텍스트</a:t>
            </a:r>
            <a:r>
              <a:rPr lang="ko-KR" altLang="en-US" dirty="0"/>
              <a:t> 문서에 형식 요소를 추가하는 데 사용할 수 있는 경량 마크업 언어</a:t>
            </a:r>
            <a:endParaRPr lang="en-US" altLang="ko-KR" dirty="0"/>
          </a:p>
          <a:p>
            <a:pPr lvl="1"/>
            <a:r>
              <a:rPr lang="ko-KR" altLang="en-US" dirty="0"/>
              <a:t>현재 세계에서 가장 인기 있는 마크업 언어 중 하나</a:t>
            </a:r>
            <a:endParaRPr lang="en-US" altLang="ko-KR" dirty="0"/>
          </a:p>
          <a:p>
            <a:pPr lvl="2"/>
            <a:r>
              <a:rPr lang="en-US" altLang="ko-KR" dirty="0"/>
              <a:t>2004</a:t>
            </a:r>
            <a:r>
              <a:rPr lang="ko-KR" altLang="en-US" dirty="0"/>
              <a:t>년 존 </a:t>
            </a:r>
            <a:r>
              <a:rPr lang="ko-KR" altLang="en-US" dirty="0" err="1"/>
              <a:t>그루버가</a:t>
            </a:r>
            <a:r>
              <a:rPr lang="ko-KR" altLang="en-US" dirty="0"/>
              <a:t> 개발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https://www.markdownguide.org/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8800CB-4C57-455C-81CD-5CB7E6244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396" y="2860705"/>
            <a:ext cx="5022640" cy="408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497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51639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02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4772" y="2613238"/>
            <a:ext cx="20954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깃 소개와 설치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066780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545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EF878B-2E2F-4594-A2A7-88C3FD8BA4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 </a:t>
            </a:r>
            <a:r>
              <a:rPr lang="en-US" altLang="ko-KR" dirty="0"/>
              <a:t>Git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F2044B-42B5-4344-9D28-04CCAF574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2005</a:t>
            </a:r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 err="1"/>
              <a:t>리누스</a:t>
            </a:r>
            <a:r>
              <a:rPr lang="ko-KR" altLang="en-US" dirty="0"/>
              <a:t> </a:t>
            </a:r>
            <a:r>
              <a:rPr lang="ko-KR" altLang="en-US" dirty="0" err="1"/>
              <a:t>토발즈가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1"/>
            <a:r>
              <a:rPr lang="ko-KR" altLang="en-US" dirty="0" err="1"/>
              <a:t>주니오</a:t>
            </a:r>
            <a:r>
              <a:rPr lang="ko-KR" altLang="en-US" dirty="0"/>
              <a:t> </a:t>
            </a:r>
            <a:r>
              <a:rPr lang="ko-KR" altLang="en-US" dirty="0" err="1"/>
              <a:t>하마노</a:t>
            </a:r>
            <a:r>
              <a:rPr lang="en-US" altLang="ko-KR" dirty="0"/>
              <a:t>(Junio Hamano)</a:t>
            </a:r>
            <a:r>
              <a:rPr lang="ko-KR" altLang="en-US" dirty="0"/>
              <a:t>가 소프트웨어의 유지보수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대표적인 오픈 소스 소프트웨어 프로젝트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https://github.com/git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https://git.kernel.org/pub/scm/git/git.git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5DC994-E5A5-4572-876F-4DE045DD8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6460" y="3780631"/>
            <a:ext cx="4511799" cy="24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95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EF161E-98DB-4AA1-9EDE-CFE247CEB9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 사용 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B5F014-30FC-4442-8053-9886ADD0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개발자는 지역 시스템에 코드의 전체 사본을 소유</a:t>
            </a:r>
            <a:endParaRPr lang="en-US" altLang="ko-KR" dirty="0"/>
          </a:p>
          <a:p>
            <a:r>
              <a:rPr lang="ko-KR" altLang="en-US" dirty="0"/>
              <a:t>소스 코드에 대한 모든 변경 사항은 다른 사용자가 추적 가능</a:t>
            </a:r>
            <a:endParaRPr lang="en-US" altLang="ko-KR" dirty="0"/>
          </a:p>
          <a:p>
            <a:r>
              <a:rPr lang="ko-KR" altLang="en-US" dirty="0"/>
              <a:t>개발자 간에 정기적으로 커뮤니케이션 가능</a:t>
            </a:r>
          </a:p>
        </p:txBody>
      </p:sp>
      <p:pic>
        <p:nvPicPr>
          <p:cNvPr id="4098" name="Picture 2" descr="business-org">
            <a:extLst>
              <a:ext uri="{FF2B5EF4-FFF2-40B4-BE49-F238E27FC236}">
                <a16:creationId xmlns:a16="http://schemas.microsoft.com/office/drawing/2014/main" id="{FD35EFCA-646C-419D-B920-A195131D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173" y="2556495"/>
            <a:ext cx="613105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0F24D2F-EEB5-4D06-9A27-FDD8E777E62B}"/>
              </a:ext>
            </a:extLst>
          </p:cNvPr>
          <p:cNvSpPr/>
          <p:nvPr/>
        </p:nvSpPr>
        <p:spPr>
          <a:xfrm>
            <a:off x="2463651" y="7080183"/>
            <a:ext cx="53467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/>
              <a:t>https://www.simplilearn.com/tutorials/git-tutorial/what-is-git</a:t>
            </a:r>
          </a:p>
        </p:txBody>
      </p:sp>
    </p:spTree>
    <p:extLst>
      <p:ext uri="{BB962C8B-B14F-4D97-AF65-F5344CB8AC3E}">
        <p14:creationId xmlns:p14="http://schemas.microsoft.com/office/powerpoint/2010/main" val="14208937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F11731-2D60-4EF0-870A-EB5AEC482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66C626-25D8-41D4-A056-B03C818B5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정의</a:t>
            </a:r>
            <a:endParaRPr lang="en-US" altLang="ko-KR" dirty="0"/>
          </a:p>
          <a:p>
            <a:pPr lvl="1"/>
            <a:r>
              <a:rPr lang="ko-KR" altLang="en-US" dirty="0"/>
              <a:t>컴퓨터 파일의 변경을 추적하는 데 사용되는 버전 관리 시스템</a:t>
            </a:r>
            <a:endParaRPr lang="en-US" altLang="ko-KR" dirty="0"/>
          </a:p>
          <a:p>
            <a:r>
              <a:rPr lang="ko-KR" altLang="en-US" dirty="0"/>
              <a:t>기능</a:t>
            </a:r>
            <a:endParaRPr lang="en-US" altLang="ko-KR" dirty="0"/>
          </a:p>
          <a:p>
            <a:pPr lvl="1"/>
            <a:r>
              <a:rPr lang="ko-KR" altLang="en-US" dirty="0"/>
              <a:t>소스 코드의 변경 사항을 추적하는 데 사용</a:t>
            </a:r>
            <a:endParaRPr lang="en-US" altLang="ko-KR" dirty="0"/>
          </a:p>
          <a:p>
            <a:pPr lvl="1"/>
            <a:r>
              <a:rPr lang="ko-KR" altLang="en-US" dirty="0"/>
              <a:t>소스 코드 관리에 분산 버전 제어 도구가 사용</a:t>
            </a:r>
          </a:p>
          <a:p>
            <a:pPr lvl="1"/>
            <a:r>
              <a:rPr lang="ko-KR" altLang="en-US" dirty="0"/>
              <a:t>여러 개발자가 함께 작업</a:t>
            </a:r>
            <a:endParaRPr lang="en-US" altLang="ko-KR" dirty="0"/>
          </a:p>
          <a:p>
            <a:pPr lvl="1"/>
            <a:r>
              <a:rPr lang="ko-KR" altLang="en-US" dirty="0"/>
              <a:t>여러 개의 평행 분기를 통해 비선형 개발을 지원</a:t>
            </a:r>
            <a:endParaRPr lang="en-US" altLang="ko-KR" dirty="0"/>
          </a:p>
          <a:p>
            <a:r>
              <a:rPr lang="ko-KR" altLang="en-US" dirty="0"/>
              <a:t>특징</a:t>
            </a:r>
          </a:p>
          <a:p>
            <a:pPr lvl="1"/>
            <a:r>
              <a:rPr lang="ko-KR" altLang="en-US" dirty="0"/>
              <a:t>기록 추적</a:t>
            </a:r>
          </a:p>
          <a:p>
            <a:pPr lvl="1"/>
            <a:r>
              <a:rPr lang="ko-KR" altLang="en-US" dirty="0"/>
              <a:t>백업 생성</a:t>
            </a:r>
          </a:p>
          <a:p>
            <a:pPr lvl="1"/>
            <a:r>
              <a:rPr lang="ko-KR" altLang="en-US" dirty="0"/>
              <a:t>협업 지원</a:t>
            </a:r>
          </a:p>
          <a:p>
            <a:pPr lvl="1"/>
            <a:r>
              <a:rPr lang="ko-KR" altLang="en-US" dirty="0"/>
              <a:t>분산 개발</a:t>
            </a:r>
            <a:endParaRPr lang="en-US" altLang="ko-KR" dirty="0"/>
          </a:p>
          <a:p>
            <a:pPr lvl="1"/>
            <a:r>
              <a:rPr lang="ko-KR" altLang="en-US" dirty="0"/>
              <a:t>비선형 개발 지원</a:t>
            </a:r>
          </a:p>
          <a:p>
            <a:pPr lvl="2"/>
            <a:r>
              <a:rPr lang="ko-KR" altLang="en-US" dirty="0" err="1"/>
              <a:t>브랜치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자유 및 오픈 소스에 적합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DB6B33-5CB5-4D72-B699-E0CA86C6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6540" y="3630204"/>
            <a:ext cx="4897908" cy="3174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955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557B6D-0955-4D3F-937E-93ED68E10E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두 개의 </a:t>
            </a:r>
            <a:r>
              <a:rPr lang="en-US" altLang="ko-KR" dirty="0"/>
              <a:t>SW</a:t>
            </a:r>
            <a:r>
              <a:rPr lang="ko-KR" altLang="en-US" dirty="0"/>
              <a:t> 제공 </a:t>
            </a:r>
            <a:r>
              <a:rPr lang="en-US" altLang="ko-KR" dirty="0"/>
              <a:t>Git Bash, Git GUI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472EFF-0282-4D21-91E9-0C09D0AD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Bash: CLI</a:t>
            </a:r>
          </a:p>
          <a:p>
            <a:pPr lvl="1"/>
            <a:r>
              <a:rPr lang="ko-KR" altLang="en-US" dirty="0">
                <a:solidFill>
                  <a:srgbClr val="7030A0"/>
                </a:solidFill>
                <a:latin typeface="맑은 고딕" panose="020B0503020000020004" pitchFamily="50" charset="-127"/>
              </a:rPr>
              <a:t>명령 행 인터페이스</a:t>
            </a:r>
            <a:endParaRPr lang="en-US" altLang="ko-KR" dirty="0">
              <a:solidFill>
                <a:srgbClr val="7030A0"/>
              </a:solidFill>
              <a:latin typeface="맑은 고딕" panose="020B0503020000020004" pitchFamily="50" charset="-127"/>
            </a:endParaRPr>
          </a:p>
          <a:p>
            <a:pPr lvl="2"/>
            <a:r>
              <a:rPr lang="ko-KR" altLang="en-US" dirty="0"/>
              <a:t>처음엔 어렵지만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CLI</a:t>
            </a:r>
            <a:r>
              <a:rPr lang="ko-KR" altLang="en-US" dirty="0"/>
              <a:t>를 사용할 줄 알면 </a:t>
            </a:r>
            <a:r>
              <a:rPr lang="en-US" altLang="ko-KR" dirty="0"/>
              <a:t>GUI</a:t>
            </a:r>
            <a:r>
              <a:rPr lang="ko-KR" altLang="en-US" dirty="0"/>
              <a:t>도 사용할 수 있지만</a:t>
            </a:r>
            <a:endParaRPr lang="en-US" altLang="ko-KR" dirty="0"/>
          </a:p>
          <a:p>
            <a:pPr lvl="3"/>
            <a:r>
              <a:rPr lang="ko-KR" altLang="en-US" dirty="0"/>
              <a:t>반대는 성립하지 않음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7030A0"/>
                </a:solidFill>
                <a:latin typeface="맑은 고딕" panose="020B0503020000020004" pitchFamily="50" charset="-127"/>
              </a:rPr>
              <a:t>Mac</a:t>
            </a:r>
            <a:r>
              <a:rPr lang="ko-KR" altLang="en-US" dirty="0">
                <a:solidFill>
                  <a:srgbClr val="7030A0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srgbClr val="7030A0"/>
                </a:solidFill>
                <a:latin typeface="맑은 고딕" panose="020B0503020000020004" pitchFamily="50" charset="-127"/>
              </a:rPr>
              <a:t>Terminal</a:t>
            </a:r>
          </a:p>
          <a:p>
            <a:pPr lvl="1"/>
            <a:r>
              <a:rPr lang="en-US" altLang="ko-KR" dirty="0">
                <a:solidFill>
                  <a:srgbClr val="7030A0"/>
                </a:solidFill>
                <a:latin typeface="맑은 고딕" panose="020B0503020000020004" pitchFamily="50" charset="-127"/>
              </a:rPr>
              <a:t>Windows</a:t>
            </a:r>
            <a:r>
              <a:rPr lang="ko-KR" altLang="en-US" dirty="0">
                <a:solidFill>
                  <a:srgbClr val="7030A0"/>
                </a:solidFill>
                <a:latin typeface="맑은 고딕" panose="020B0503020000020004" pitchFamily="50" charset="-127"/>
              </a:rPr>
              <a:t>의 </a:t>
            </a:r>
            <a:r>
              <a:rPr lang="en-US" altLang="ko-KR" dirty="0">
                <a:solidFill>
                  <a:srgbClr val="7030A0"/>
                </a:solidFill>
                <a:latin typeface="맑은 고딕" panose="020B0503020000020004" pitchFamily="50" charset="-127"/>
              </a:rPr>
              <a:t>CMD</a:t>
            </a:r>
            <a:r>
              <a:rPr lang="ko-KR" altLang="en-US" dirty="0">
                <a:solidFill>
                  <a:srgbClr val="7030A0"/>
                </a:solidFill>
                <a:latin typeface="맑은 고딕" panose="020B0503020000020004" pitchFamily="50" charset="-127"/>
              </a:rPr>
              <a:t>나 </a:t>
            </a:r>
            <a:r>
              <a:rPr lang="en-US" altLang="ko-KR" dirty="0" err="1">
                <a:solidFill>
                  <a:srgbClr val="7030A0"/>
                </a:solidFill>
                <a:latin typeface="맑은 고딕" panose="020B0503020000020004" pitchFamily="50" charset="-127"/>
              </a:rPr>
              <a:t>Powershell</a:t>
            </a:r>
            <a:endParaRPr lang="ko-KR" altLang="en-US" dirty="0">
              <a:solidFill>
                <a:srgbClr val="7030A0"/>
              </a:solidFill>
              <a:latin typeface="맑은 고딕" panose="020B0503020000020004" pitchFamily="50" charset="-127"/>
            </a:endParaRPr>
          </a:p>
          <a:p>
            <a:endParaRPr lang="en-US" altLang="ko-KR" dirty="0"/>
          </a:p>
          <a:p>
            <a:r>
              <a:rPr lang="en-US" altLang="ko-KR" dirty="0"/>
              <a:t>Git GUI: GUI</a:t>
            </a:r>
          </a:p>
          <a:p>
            <a:pPr lvl="1"/>
            <a:r>
              <a:rPr lang="en-US" altLang="ko-KR" dirty="0"/>
              <a:t>GUI </a:t>
            </a:r>
            <a:r>
              <a:rPr lang="ko-KR" altLang="en-US" dirty="0"/>
              <a:t>프로그램의 대부분은 </a:t>
            </a:r>
            <a:r>
              <a:rPr lang="en-US" altLang="ko-KR" dirty="0"/>
              <a:t>Git </a:t>
            </a:r>
            <a:r>
              <a:rPr lang="ko-KR" altLang="en-US" dirty="0"/>
              <a:t>기능 중 일부만 구현하기 때문에 비교적 단순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 descr="https://media.geeksforgeeks.org/wp-content/uploads/20200329195306/GitGui11.jpg">
            <a:extLst>
              <a:ext uri="{FF2B5EF4-FFF2-40B4-BE49-F238E27FC236}">
                <a16:creationId xmlns:a16="http://schemas.microsoft.com/office/drawing/2014/main" id="{942E6406-0FD1-49B4-BEC5-A0EF5098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22" y="4494730"/>
            <a:ext cx="4431581" cy="234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Using Git on Windows with Git Bash | by Saurabh Agarwal | Medium">
            <a:extLst>
              <a:ext uri="{FF2B5EF4-FFF2-40B4-BE49-F238E27FC236}">
                <a16:creationId xmlns:a16="http://schemas.microsoft.com/office/drawing/2014/main" id="{58F5C5AE-6F2A-4E2F-8434-91F5DCBFE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29" y="4494730"/>
            <a:ext cx="4320480" cy="231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90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AE1A7-2573-4EE9-BE17-969CBE8FD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인공지능소프트웨어학과의</a:t>
            </a:r>
            <a:r>
              <a:rPr lang="ko-KR" altLang="en-US" dirty="0"/>
              <a:t> 정규 교육과정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AE985-BBFD-45E3-9257-92331EA14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2F1E1C-C787-49FC-BE3E-DC0A938C4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15" y="1188343"/>
            <a:ext cx="9628721" cy="5612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698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C6E36-CE9A-4D7A-9C21-0EDFB38BA09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깃의 구조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33B6E8-D401-45CA-AF65-8EECE0376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저장소에서의 </a:t>
            </a:r>
            <a:r>
              <a:rPr lang="en-US" altLang="ko-KR" dirty="0"/>
              <a:t>3 </a:t>
            </a:r>
            <a:r>
              <a:rPr lang="ko-KR" altLang="en-US" dirty="0"/>
              <a:t>상태</a:t>
            </a:r>
            <a:endParaRPr lang="en-US" altLang="ko-KR" dirty="0"/>
          </a:p>
          <a:p>
            <a:pPr lvl="1"/>
            <a:r>
              <a:rPr lang="ko-KR" altLang="en-US" dirty="0"/>
              <a:t>작업 공간</a:t>
            </a:r>
            <a:r>
              <a:rPr lang="en-US" altLang="ko-KR" dirty="0"/>
              <a:t>, </a:t>
            </a:r>
            <a:r>
              <a:rPr lang="ko-KR" altLang="en-US" dirty="0" err="1"/>
              <a:t>스테이징</a:t>
            </a:r>
            <a:r>
              <a:rPr lang="ko-KR" altLang="en-US" dirty="0"/>
              <a:t> 영역</a:t>
            </a:r>
            <a:r>
              <a:rPr lang="en-US" altLang="ko-KR" dirty="0"/>
              <a:t>, </a:t>
            </a:r>
            <a:r>
              <a:rPr lang="ko-KR" altLang="en-US" dirty="0"/>
              <a:t>저장소</a:t>
            </a:r>
            <a:endParaRPr lang="en-US" altLang="ko-KR" dirty="0"/>
          </a:p>
          <a:p>
            <a:pPr lvl="1"/>
            <a:r>
              <a:rPr lang="ko-KR" altLang="en-US" dirty="0"/>
              <a:t>상태 간의 이동 명형</a:t>
            </a:r>
            <a:endParaRPr lang="en-US" altLang="ko-KR" dirty="0"/>
          </a:p>
          <a:p>
            <a:pPr lvl="2"/>
            <a:r>
              <a:rPr lang="en-US" altLang="ko-KR" dirty="0"/>
              <a:t>add</a:t>
            </a:r>
          </a:p>
          <a:p>
            <a:pPr lvl="2"/>
            <a:r>
              <a:rPr lang="en-US" altLang="ko-KR" dirty="0"/>
              <a:t>commit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47E4E5-50AA-41B6-A541-DB179A084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00" y="3015382"/>
            <a:ext cx="7337822" cy="357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44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41BC98-4FC7-4AC0-8C16-000B9F20035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A0BA3B-C683-46DB-AF3E-54802EC2F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나무 가지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8FDEC2-128B-4023-A985-1E0A80F0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646" y="1930078"/>
            <a:ext cx="46101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3377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A53B0E-5BB3-4381-8B43-A6870C168B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6777717" cy="351617"/>
          </a:xfrm>
        </p:spPr>
        <p:txBody>
          <a:bodyPr/>
          <a:lstStyle/>
          <a:p>
            <a:r>
              <a:rPr lang="ko-KR" altLang="en-US" sz="2100" dirty="0"/>
              <a:t>분기를 이용한 프로젝트의 비선형 개발 작업 흐름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A27302-5D86-422E-A985-C69FCC6289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분기</a:t>
            </a:r>
            <a:r>
              <a:rPr lang="en-US" altLang="ko-KR" dirty="0"/>
              <a:t>, </a:t>
            </a:r>
            <a:r>
              <a:rPr lang="ko-KR" altLang="en-US" dirty="0"/>
              <a:t>가지</a:t>
            </a:r>
            <a:r>
              <a:rPr lang="en-US" altLang="ko-KR" dirty="0"/>
              <a:t>(branch)</a:t>
            </a:r>
            <a:r>
              <a:rPr lang="ko-KR" altLang="en-US" dirty="0"/>
              <a:t> 개념</a:t>
            </a:r>
            <a:endParaRPr lang="en-US" altLang="ko-KR" dirty="0"/>
          </a:p>
          <a:p>
            <a:pPr lvl="1"/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/>
              <a:t>수정을 할 수 있는 또 다른 버전의</a:t>
            </a:r>
            <a:r>
              <a:rPr lang="en-US" altLang="ko-KR" dirty="0"/>
              <a:t> </a:t>
            </a:r>
            <a:r>
              <a:rPr lang="ko-KR" altLang="en-US" dirty="0"/>
              <a:t>작업 흐름</a:t>
            </a:r>
            <a:r>
              <a:rPr lang="en-US" altLang="ko-KR" dirty="0"/>
              <a:t>(workflow)</a:t>
            </a:r>
            <a:endParaRPr lang="ko-KR" altLang="en-US" dirty="0"/>
          </a:p>
        </p:txBody>
      </p:sp>
      <p:pic>
        <p:nvPicPr>
          <p:cNvPr id="7170" name="Picture 2" descr="Version Control">
            <a:extLst>
              <a:ext uri="{FF2B5EF4-FFF2-40B4-BE49-F238E27FC236}">
                <a16:creationId xmlns:a16="http://schemas.microsoft.com/office/drawing/2014/main" id="{06FF231F-BAF2-4888-B9E0-ACB3EA476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075" y="2124447"/>
            <a:ext cx="6191250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360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7E2FFF-2B90-4202-9424-7BFD92F304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브랜치</a:t>
            </a:r>
            <a:r>
              <a:rPr lang="en-US" altLang="ko-KR" dirty="0"/>
              <a:t>(</a:t>
            </a:r>
            <a:r>
              <a:rPr lang="ko-KR" altLang="en-US" dirty="0"/>
              <a:t>분기</a:t>
            </a:r>
            <a:r>
              <a:rPr lang="en-US" altLang="ko-KR" dirty="0"/>
              <a:t>) </a:t>
            </a:r>
            <a:r>
              <a:rPr lang="ko-KR" altLang="en-US" dirty="0"/>
              <a:t>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A51613-EFC9-45FE-B3C8-F88BFCAEB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브랜치의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1"/>
            <a:r>
              <a:rPr lang="ko-KR" altLang="en-US" dirty="0"/>
              <a:t>기본의 저장소의 변경 사항을 반영하지 않고 새로운 버전으로</a:t>
            </a:r>
            <a:endParaRPr lang="en-US" altLang="ko-KR" dirty="0"/>
          </a:p>
          <a:p>
            <a:pPr lvl="2"/>
            <a:r>
              <a:rPr lang="ko-KR" altLang="en-US" dirty="0"/>
              <a:t>무언가를 시도하고 싶다면</a:t>
            </a:r>
            <a:endParaRPr lang="en-US" altLang="ko-KR" dirty="0"/>
          </a:p>
          <a:p>
            <a:r>
              <a:rPr lang="ko-KR" altLang="en-US" dirty="0" err="1"/>
              <a:t>브랜치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1"/>
            <a:r>
              <a:rPr lang="ko-KR" altLang="en-US" dirty="0"/>
              <a:t>새로운 </a:t>
            </a:r>
            <a:r>
              <a:rPr lang="ko-KR" altLang="en-US" dirty="0" err="1"/>
              <a:t>브랜치에서</a:t>
            </a:r>
            <a:r>
              <a:rPr lang="ko-KR" altLang="en-US" dirty="0"/>
              <a:t> 하는 어떤 업무를 하든 </a:t>
            </a:r>
            <a:endParaRPr lang="en-US" altLang="ko-KR" dirty="0"/>
          </a:p>
          <a:p>
            <a:pPr lvl="2"/>
            <a:r>
              <a:rPr lang="ko-KR" altLang="en-US" dirty="0"/>
              <a:t>이전의 메인 </a:t>
            </a:r>
            <a:r>
              <a:rPr lang="ko-KR" altLang="en-US" dirty="0" err="1"/>
              <a:t>브랜치에</a:t>
            </a:r>
            <a:r>
              <a:rPr lang="ko-KR" altLang="en-US" dirty="0"/>
              <a:t> 반영되지 않으며</a:t>
            </a:r>
            <a:r>
              <a:rPr lang="en-US" altLang="ko-KR" dirty="0"/>
              <a:t>, </a:t>
            </a:r>
            <a:r>
              <a:rPr lang="ko-KR" altLang="en-US" dirty="0"/>
              <a:t>안전하고 오류 없는 상태를 유지</a:t>
            </a:r>
            <a:endParaRPr lang="en-US" altLang="ko-KR" dirty="0"/>
          </a:p>
          <a:p>
            <a:pPr lvl="2"/>
            <a:r>
              <a:rPr lang="ko-KR" altLang="en-US" dirty="0"/>
              <a:t>새로운 </a:t>
            </a:r>
            <a:r>
              <a:rPr lang="ko-KR" altLang="en-US" dirty="0" err="1"/>
              <a:t>브랜치에서</a:t>
            </a:r>
            <a:r>
              <a:rPr lang="ko-KR" altLang="en-US" dirty="0"/>
              <a:t> 아이디어를 테스트하고 문제를 해결 가능</a:t>
            </a:r>
            <a:endParaRPr lang="en-US" altLang="ko-KR" dirty="0"/>
          </a:p>
          <a:p>
            <a:r>
              <a:rPr lang="ko-KR" altLang="en-US" dirty="0" err="1"/>
              <a:t>브랜치</a:t>
            </a:r>
            <a:r>
              <a:rPr lang="ko-KR" altLang="en-US" dirty="0"/>
              <a:t> 병합</a:t>
            </a:r>
            <a:endParaRPr lang="en-US" altLang="ko-KR" dirty="0"/>
          </a:p>
          <a:p>
            <a:pPr lvl="1"/>
            <a:r>
              <a:rPr lang="ko-KR" altLang="en-US" dirty="0"/>
              <a:t>새로운 </a:t>
            </a:r>
            <a:r>
              <a:rPr lang="ko-KR" altLang="en-US" dirty="0" err="1"/>
              <a:t>브랜치의</a:t>
            </a:r>
            <a:r>
              <a:rPr lang="ko-KR" altLang="en-US" dirty="0"/>
              <a:t> 개발이 완료되면 </a:t>
            </a:r>
            <a:endParaRPr lang="en-US" altLang="ko-KR" dirty="0"/>
          </a:p>
          <a:p>
            <a:pPr lvl="1"/>
            <a:r>
              <a:rPr lang="ko-KR" altLang="en-US" dirty="0"/>
              <a:t>메인 </a:t>
            </a:r>
            <a:r>
              <a:rPr lang="ko-KR" altLang="en-US" dirty="0" err="1"/>
              <a:t>브랜치에</a:t>
            </a:r>
            <a:r>
              <a:rPr lang="ko-KR" altLang="en-US" dirty="0"/>
              <a:t> 병합</a:t>
            </a:r>
            <a:endParaRPr lang="en-US" altLang="ko-KR" dirty="0"/>
          </a:p>
          <a:p>
            <a:pPr lvl="2"/>
            <a:r>
              <a:rPr lang="ko-KR" altLang="en-US" dirty="0"/>
              <a:t>지역 </a:t>
            </a:r>
            <a:r>
              <a:rPr lang="ko-KR" altLang="en-US" dirty="0" err="1"/>
              <a:t>브랜치의</a:t>
            </a:r>
            <a:r>
              <a:rPr lang="ko-KR" altLang="en-US" dirty="0"/>
              <a:t> 독립된 개발 라인을 메인 </a:t>
            </a:r>
            <a:r>
              <a:rPr lang="ko-KR" altLang="en-US" dirty="0" err="1"/>
              <a:t>브랜치로</a:t>
            </a:r>
            <a:r>
              <a:rPr lang="ko-KR" altLang="en-US" dirty="0"/>
              <a:t> 통합</a:t>
            </a:r>
          </a:p>
        </p:txBody>
      </p:sp>
      <p:pic>
        <p:nvPicPr>
          <p:cNvPr id="3074" name="Picture 2" descr="An illustration of a development and main branch in git">
            <a:extLst>
              <a:ext uri="{FF2B5EF4-FFF2-40B4-BE49-F238E27FC236}">
                <a16:creationId xmlns:a16="http://schemas.microsoft.com/office/drawing/2014/main" id="{C7D5DB11-092D-4310-AFE3-257DF8A52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24" y="4932759"/>
            <a:ext cx="7146900" cy="123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D03906D-0969-414E-9815-B33892AFA755}"/>
              </a:ext>
            </a:extLst>
          </p:cNvPr>
          <p:cNvSpPr/>
          <p:nvPr/>
        </p:nvSpPr>
        <p:spPr>
          <a:xfrm>
            <a:off x="2178348" y="7121498"/>
            <a:ext cx="7281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https://the-turing-way.netlify.app/reproducible-research/vcs/vcs-workflow.html</a:t>
            </a:r>
          </a:p>
        </p:txBody>
      </p:sp>
    </p:spTree>
    <p:extLst>
      <p:ext uri="{BB962C8B-B14F-4D97-AF65-F5344CB8AC3E}">
        <p14:creationId xmlns:p14="http://schemas.microsoft.com/office/powerpoint/2010/main" val="1787485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3BA634-E8AC-4B0B-978A-E5B9819DDE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다양한 </a:t>
            </a:r>
            <a:r>
              <a:rPr lang="ko-KR" altLang="en-US" dirty="0" err="1"/>
              <a:t>브랜치</a:t>
            </a:r>
            <a:r>
              <a:rPr lang="ko-KR" altLang="en-US" dirty="0"/>
              <a:t> 방식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C25E5-02F4-4093-AB6B-9E63AA0D0C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분기도 가능 </a:t>
            </a:r>
            <a:endParaRPr lang="en-US" altLang="ko-KR" dirty="0"/>
          </a:p>
          <a:p>
            <a:pPr lvl="1"/>
            <a:r>
              <a:rPr lang="ko-KR" altLang="en-US" dirty="0"/>
              <a:t>분기 중 하나가 작동하지 않으면</a:t>
            </a:r>
            <a:endParaRPr lang="en-US" altLang="ko-KR" dirty="0"/>
          </a:p>
          <a:p>
            <a:pPr lvl="2"/>
            <a:r>
              <a:rPr lang="ko-KR" altLang="en-US" dirty="0"/>
              <a:t>프로젝트의 주 분기에 영향을 주지 않고 해당 분기를 포기하거나 삭제 가능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분기에 분기를 생성 가능</a:t>
            </a:r>
          </a:p>
        </p:txBody>
      </p:sp>
      <p:pic>
        <p:nvPicPr>
          <p:cNvPr id="4098" name="Picture 2" descr="An illustration of two development branches and one main branch in git">
            <a:extLst>
              <a:ext uri="{FF2B5EF4-FFF2-40B4-BE49-F238E27FC236}">
                <a16:creationId xmlns:a16="http://schemas.microsoft.com/office/drawing/2014/main" id="{0064D5F3-FDB4-4072-9B2A-626BC1379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324" y="2124447"/>
            <a:ext cx="7172559" cy="195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 illustration of a development branch in git.">
            <a:extLst>
              <a:ext uri="{FF2B5EF4-FFF2-40B4-BE49-F238E27FC236}">
                <a16:creationId xmlns:a16="http://schemas.microsoft.com/office/drawing/2014/main" id="{55B37805-7DC2-4D25-880C-EAEB0E6B1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328" y="4642252"/>
            <a:ext cx="7172559" cy="245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836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5FE2D-A590-487F-8E39-58774F9C62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분기 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F1A954-D798-49C6-8370-0D6DE8455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기능</a:t>
            </a:r>
            <a:r>
              <a:rPr lang="en-US" altLang="ko-KR" dirty="0"/>
              <a:t>(features)</a:t>
            </a:r>
            <a:r>
              <a:rPr lang="ko-KR" altLang="en-US" dirty="0"/>
              <a:t> 기반 워크플로우</a:t>
            </a:r>
            <a:endParaRPr lang="en-US" altLang="ko-KR" dirty="0"/>
          </a:p>
          <a:p>
            <a:pPr lvl="1"/>
            <a:r>
              <a:rPr lang="ko-KR" altLang="en-US" dirty="0"/>
              <a:t>작업 중인 각 새 기능에 대해 새 분기를 만들어 해당 분기를 앞뒤로 원활하게 전환한 다음</a:t>
            </a:r>
            <a:endParaRPr lang="en-US" altLang="ko-KR" dirty="0"/>
          </a:p>
          <a:p>
            <a:pPr lvl="2"/>
            <a:r>
              <a:rPr lang="ko-KR" altLang="en-US" dirty="0"/>
              <a:t>해당 기능이 주 라인에 병합되면 각 분기를 삭제</a:t>
            </a:r>
            <a:endParaRPr lang="en-US" altLang="ko-KR" dirty="0"/>
          </a:p>
          <a:p>
            <a:r>
              <a:rPr lang="ko-KR" altLang="en-US" dirty="0"/>
              <a:t>단순한</a:t>
            </a:r>
            <a:r>
              <a:rPr lang="en-US" altLang="ko-KR" dirty="0"/>
              <a:t> </a:t>
            </a:r>
            <a:r>
              <a:rPr lang="ko-KR" altLang="en-US" dirty="0"/>
              <a:t>일회용 실험</a:t>
            </a:r>
            <a:endParaRPr lang="en-US" altLang="ko-KR" dirty="0"/>
          </a:p>
          <a:p>
            <a:pPr lvl="1"/>
            <a:r>
              <a:rPr lang="ko-KR" altLang="en-US" dirty="0"/>
              <a:t>테스트할 분기를 만들고</a:t>
            </a:r>
            <a:r>
              <a:rPr lang="en-US" altLang="ko-KR" dirty="0"/>
              <a:t>, </a:t>
            </a:r>
            <a:r>
              <a:rPr lang="ko-KR" altLang="en-US" dirty="0"/>
              <a:t>효과가 없을 것이라는 것을 깨닫고</a:t>
            </a:r>
            <a:endParaRPr lang="en-US" altLang="ko-KR" dirty="0"/>
          </a:p>
          <a:p>
            <a:pPr lvl="1"/>
            <a:r>
              <a:rPr lang="ko-KR" altLang="en-US" dirty="0"/>
              <a:t>아무도 보지 않았으므로 그냥 지우면 </a:t>
            </a:r>
            <a:r>
              <a:rPr lang="en-US" altLang="ko-KR" dirty="0"/>
              <a:t>OK!</a:t>
            </a:r>
            <a:endParaRPr lang="ko-KR" altLang="en-US" dirty="0"/>
          </a:p>
        </p:txBody>
      </p:sp>
      <p:pic>
        <p:nvPicPr>
          <p:cNvPr id="5122" name="Picture 2" descr="Branches">
            <a:extLst>
              <a:ext uri="{FF2B5EF4-FFF2-40B4-BE49-F238E27FC236}">
                <a16:creationId xmlns:a16="http://schemas.microsoft.com/office/drawing/2014/main" id="{5B63E734-5623-4015-B812-FA9DB57A6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356" y="3180785"/>
            <a:ext cx="6542010" cy="3768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8928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0FE86C-DA64-44CF-AA18-E152540D8C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다양한 깃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3B4FC8-F8DB-4F23-A6DB-A37D2A404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8D9B91-B4E9-4750-A635-C1C039630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6121" y="414935"/>
            <a:ext cx="3400425" cy="68961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7A3B46F-02D5-4738-8B02-68EEAE137430}"/>
              </a:ext>
            </a:extLst>
          </p:cNvPr>
          <p:cNvSpPr/>
          <p:nvPr/>
        </p:nvSpPr>
        <p:spPr>
          <a:xfrm>
            <a:off x="90116" y="5836113"/>
            <a:ext cx="53467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>
                <a:hlinkClick r:id="rId3"/>
              </a:rPr>
              <a:t>https://www.git-tower.com/learn/git/ebook/en/command-line/appendix/from-subversion-to-git</a:t>
            </a:r>
            <a:endParaRPr lang="en-US" altLang="ko-KR" sz="1600" dirty="0"/>
          </a:p>
          <a:p>
            <a:endParaRPr lang="ko-KR" altLang="en-US" sz="1600" dirty="0"/>
          </a:p>
        </p:txBody>
      </p:sp>
      <p:pic>
        <p:nvPicPr>
          <p:cNvPr id="6" name="Picture 2" descr="dev-git">
            <a:extLst>
              <a:ext uri="{FF2B5EF4-FFF2-40B4-BE49-F238E27FC236}">
                <a16:creationId xmlns:a16="http://schemas.microsoft.com/office/drawing/2014/main" id="{ECAE318D-F983-43EA-B1D4-5A2F62E52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59" y="2358473"/>
            <a:ext cx="4914010" cy="2844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099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0FB184-88EB-443D-A806-0B843E0B14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워크플로우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7DB7D2-CCD5-4753-BD97-A1BF578AB5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git-workflow">
            <a:extLst>
              <a:ext uri="{FF2B5EF4-FFF2-40B4-BE49-F238E27FC236}">
                <a16:creationId xmlns:a16="http://schemas.microsoft.com/office/drawing/2014/main" id="{6FC24B7F-7D23-40F0-AF28-A9B425EF7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228" y="1692400"/>
            <a:ext cx="8728499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3F8D4A-58E9-4C10-B58D-C1F46BC994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C493CB-9A75-4CC1-A0F9-6F41584FC9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홈페이지</a:t>
            </a:r>
            <a:endParaRPr lang="en-US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altLang="ko-KR" dirty="0">
                <a:hlinkClick r:id="rId2"/>
              </a:rPr>
              <a:t>https://git-scm.com/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오픈소스소프트웨어</a:t>
            </a:r>
            <a:r>
              <a:rPr lang="ko-KR" altLang="en-US" dirty="0"/>
              <a:t> </a:t>
            </a:r>
            <a:r>
              <a:rPr lang="en-US" altLang="ko-KR" dirty="0"/>
              <a:t>OSS </a:t>
            </a:r>
            <a:r>
              <a:rPr lang="ko-KR" altLang="en-US" dirty="0"/>
              <a:t>주소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https://github.com/git/git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92CEFE-4F4A-42BB-BF94-27DBD204D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8727" y="2268463"/>
            <a:ext cx="5126525" cy="478980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D881D8-60BE-4BDB-A1F4-A7EBD7349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71" y="3024335"/>
            <a:ext cx="4562687" cy="378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040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21FAC0-7DC4-4619-8D2F-4803E44E7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 홈페이지 둘러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F5326-1D55-4077-8A68-4D5F8518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https://git-scm.com/about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About</a:t>
            </a:r>
          </a:p>
          <a:p>
            <a:pPr lvl="1"/>
            <a:r>
              <a:rPr lang="en-US" altLang="ko-KR" dirty="0"/>
              <a:t>Branching and Merging</a:t>
            </a:r>
          </a:p>
          <a:p>
            <a:pPr lvl="1"/>
            <a:r>
              <a:rPr lang="en-US" altLang="ko-KR" dirty="0"/>
              <a:t>Small and Fast</a:t>
            </a:r>
          </a:p>
          <a:p>
            <a:pPr lvl="1"/>
            <a:r>
              <a:rPr lang="en-US" altLang="ko-KR" dirty="0"/>
              <a:t>Distributed</a:t>
            </a:r>
          </a:p>
          <a:p>
            <a:pPr lvl="1"/>
            <a:r>
              <a:rPr lang="en-US" altLang="ko-KR" dirty="0"/>
              <a:t>Data Assurance</a:t>
            </a:r>
          </a:p>
          <a:p>
            <a:pPr lvl="1"/>
            <a:r>
              <a:rPr lang="en-US" altLang="ko-KR" dirty="0"/>
              <a:t>Staging Area</a:t>
            </a:r>
          </a:p>
          <a:p>
            <a:pPr lvl="1"/>
            <a:r>
              <a:rPr lang="en-US" altLang="ko-KR" dirty="0"/>
              <a:t>Free and Open Source</a:t>
            </a:r>
          </a:p>
          <a:p>
            <a:pPr lvl="1"/>
            <a:r>
              <a:rPr lang="en-US" altLang="ko-KR" dirty="0"/>
              <a:t>Trademark</a:t>
            </a:r>
          </a:p>
          <a:p>
            <a:r>
              <a:rPr lang="en-US" altLang="ko-KR" dirty="0"/>
              <a:t>Documentation</a:t>
            </a:r>
          </a:p>
          <a:p>
            <a:r>
              <a:rPr lang="en-US" altLang="ko-KR" dirty="0"/>
              <a:t>Downloads</a:t>
            </a:r>
          </a:p>
          <a:p>
            <a:r>
              <a:rPr lang="en-US" altLang="ko-KR" dirty="0"/>
              <a:t>Community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D2F114F-0A52-4BE1-BC49-ED8E212F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556" y="1345547"/>
            <a:ext cx="6070988" cy="537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60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AE1A7-2573-4EE9-BE17-969CBE8FD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마이크로전공트랙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FAE985-BBFD-45E3-9257-92331EA14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인공지능소프트웨어학과의</a:t>
            </a:r>
            <a:r>
              <a:rPr lang="ko-KR" altLang="en-US" dirty="0"/>
              <a:t> 타학과생을 위한 정규과정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C36BA5-7E52-4784-A0D0-234689D1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22" y="2204841"/>
            <a:ext cx="9451156" cy="36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7696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7E263-436A-475F-84FB-A0049FC54C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문서</a:t>
            </a:r>
            <a:r>
              <a:rPr lang="en-US" altLang="ko-KR" dirty="0"/>
              <a:t> </a:t>
            </a:r>
            <a:r>
              <a:rPr lang="ko-KR" altLang="en-US" dirty="0"/>
              <a:t>내려 받기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B807452-AC6A-4BFB-B402-5CE8F404C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https://git-scm.com/book/ko/v2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E6EE05-309D-4250-A118-12918DDB9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01" y="1980431"/>
            <a:ext cx="5642807" cy="467561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C3F2B62-1587-4F2D-BD8A-12611E112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540" y="1969391"/>
            <a:ext cx="5909946" cy="4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427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85069-8759-43D9-9099-50B4484A52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 </a:t>
            </a:r>
            <a:r>
              <a:rPr lang="en-US" altLang="ko-KR" dirty="0"/>
              <a:t>cheat sheet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8EF188-D384-4FF8-B7BC-BFD23B4C9A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https://training.github.com/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02B6E-40B2-4BF2-8F26-D3B09849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372" y="1692399"/>
            <a:ext cx="6146863" cy="50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323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9958CE-3759-4432-AA88-3D0808DE76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GUI </a:t>
            </a:r>
            <a:r>
              <a:rPr lang="ko-KR" altLang="en-US" dirty="0"/>
              <a:t>도구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0FF731-CE9D-46F6-B7A6-F56C22C873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Windows</a:t>
            </a:r>
            <a:r>
              <a:rPr lang="ko-KR" altLang="en-US" dirty="0"/>
              <a:t> </a:t>
            </a:r>
            <a:r>
              <a:rPr lang="en-US" altLang="ko-KR" dirty="0"/>
              <a:t>GUIs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702ED6-8DD2-428E-91AA-94CDC3B94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90" y="2340471"/>
            <a:ext cx="3733800" cy="3781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B88AD84-490D-4281-A762-03889AC83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232" y="1062223"/>
            <a:ext cx="4956800" cy="5940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76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깃 </a:t>
            </a:r>
            <a:r>
              <a:rPr lang="ko-KR" altLang="en-US" dirty="0" err="1"/>
              <a:t>내려받기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홈 페이지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https://git-scm.com/</a:t>
            </a:r>
            <a:endParaRPr lang="en-US" altLang="ko-KR" dirty="0"/>
          </a:p>
          <a:p>
            <a:r>
              <a:rPr lang="ko-KR" altLang="en-US" dirty="0"/>
              <a:t>참조</a:t>
            </a:r>
            <a:r>
              <a:rPr lang="en-US" altLang="ko-KR" dirty="0"/>
              <a:t> </a:t>
            </a:r>
            <a:r>
              <a:rPr lang="ko-KR" altLang="en-US" dirty="0"/>
              <a:t>사이트</a:t>
            </a:r>
            <a:endParaRPr lang="en-US" altLang="ko-KR" dirty="0"/>
          </a:p>
          <a:p>
            <a:pPr lvl="1"/>
            <a:r>
              <a:rPr lang="en-US" altLang="ko-KR" dirty="0">
                <a:hlinkClick r:id="rId3"/>
              </a:rPr>
              <a:t>https://goddaehee.tistory.com/216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232F35-9E2D-4525-9C75-5FDAC33A0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0636" y="1620391"/>
            <a:ext cx="5429790" cy="514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51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AFF8BF-6E48-48CC-B3F4-BADBB3951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편집기 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02A122-CA03-429B-B4B6-9A66963CD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Notepad</a:t>
            </a:r>
            <a:r>
              <a:rPr lang="ko-KR" altLang="en-US" dirty="0"/>
              <a:t>로 설정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C1F146-ECCE-4575-AC0A-78B46F212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355" y="1764407"/>
            <a:ext cx="5362690" cy="440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8383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9D6C56-0B27-41E6-9D11-939761AD3D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환경변수 </a:t>
            </a:r>
            <a:r>
              <a:rPr lang="en-US" altLang="ko-KR" dirty="0"/>
              <a:t>Path </a:t>
            </a:r>
            <a:r>
              <a:rPr lang="ko-KR" altLang="en-US" dirty="0"/>
              <a:t>설정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425A02-39AE-4A2C-B68E-58A6F520F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 Git from Git Bash only</a:t>
            </a:r>
          </a:p>
          <a:p>
            <a:pPr lvl="1"/>
            <a:r>
              <a:rPr lang="en-US" altLang="ko-KR" dirty="0"/>
              <a:t>Git bash</a:t>
            </a:r>
            <a:r>
              <a:rPr lang="ko-KR" altLang="en-US" dirty="0"/>
              <a:t>에서만 </a:t>
            </a:r>
            <a:r>
              <a:rPr lang="en-US" altLang="ko-KR" dirty="0"/>
              <a:t>Git Command </a:t>
            </a:r>
            <a:r>
              <a:rPr lang="ko-KR" altLang="en-US" dirty="0"/>
              <a:t>수행</a:t>
            </a:r>
          </a:p>
          <a:p>
            <a:r>
              <a:rPr lang="en-US" altLang="ko-KR" dirty="0"/>
              <a:t>Use Git from command line and also from 3</a:t>
            </a:r>
            <a:r>
              <a:rPr lang="en-US" altLang="ko-KR" baseline="30000" dirty="0"/>
              <a:t>rd</a:t>
            </a:r>
            <a:r>
              <a:rPr lang="en-US" altLang="ko-KR" dirty="0"/>
              <a:t>-party software</a:t>
            </a:r>
          </a:p>
          <a:p>
            <a:pPr lvl="1"/>
            <a:r>
              <a:rPr lang="en-US" altLang="ko-KR" dirty="0"/>
              <a:t>Git</a:t>
            </a:r>
            <a:r>
              <a:rPr lang="ko-KR" altLang="en-US" dirty="0"/>
              <a:t>를 환경변수에 등록하고 윈도우 </a:t>
            </a:r>
            <a:r>
              <a:rPr lang="en-US" altLang="ko-KR" dirty="0" err="1"/>
              <a:t>cmd</a:t>
            </a:r>
            <a:r>
              <a:rPr lang="en-US" altLang="ko-KR" dirty="0"/>
              <a:t> </a:t>
            </a:r>
            <a:r>
              <a:rPr lang="ko-KR" altLang="en-US" dirty="0"/>
              <a:t>등 에서도 </a:t>
            </a:r>
            <a:r>
              <a:rPr lang="en-US" altLang="ko-KR" dirty="0"/>
              <a:t>Git </a:t>
            </a:r>
            <a:r>
              <a:rPr lang="ko-KR" altLang="en-US" dirty="0"/>
              <a:t>사용 가능</a:t>
            </a:r>
          </a:p>
          <a:p>
            <a:r>
              <a:rPr lang="en-US" altLang="ko-KR" dirty="0"/>
              <a:t>Use Git and optional Unix tools from the Command Prompt</a:t>
            </a:r>
          </a:p>
          <a:p>
            <a:pPr lvl="1"/>
            <a:r>
              <a:rPr lang="ko-KR" altLang="en-US" dirty="0"/>
              <a:t>윈도우 </a:t>
            </a:r>
            <a:r>
              <a:rPr lang="en-US" altLang="ko-KR" dirty="0" err="1"/>
              <a:t>cmd</a:t>
            </a:r>
            <a:r>
              <a:rPr lang="ko-KR" altLang="en-US" dirty="0"/>
              <a:t>에서 </a:t>
            </a:r>
            <a:r>
              <a:rPr lang="en-US" altLang="ko-KR" dirty="0"/>
              <a:t>Git</a:t>
            </a:r>
            <a:r>
              <a:rPr lang="ko-KR" altLang="en-US" dirty="0"/>
              <a:t>과 유닉스도구를 사용할 경우 환경변수에 추가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D90587-FBC6-45E1-825E-BCE0563C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436" y="3348583"/>
            <a:ext cx="4105187" cy="337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676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3A16A6-74AF-4429-A733-F322B18D4A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https </a:t>
            </a:r>
            <a:r>
              <a:rPr lang="ko-KR" altLang="en-US" dirty="0" err="1"/>
              <a:t>전송시</a:t>
            </a:r>
            <a:r>
              <a:rPr lang="ko-KR" altLang="en-US" dirty="0"/>
              <a:t> 인증서 선택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798DD4D-9826-4C82-925A-EC748FEC1A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Use the OpenSSL library</a:t>
            </a:r>
          </a:p>
          <a:p>
            <a:pPr lvl="1"/>
            <a:r>
              <a:rPr lang="en-US" altLang="ko-KR" dirty="0"/>
              <a:t>OpenSSL </a:t>
            </a:r>
            <a:r>
              <a:rPr lang="ko-KR" altLang="en-US" dirty="0"/>
              <a:t>라이브러리 사용</a:t>
            </a:r>
          </a:p>
          <a:p>
            <a:r>
              <a:rPr lang="en-US" altLang="ko-KR" dirty="0"/>
              <a:t>Use the native Windows Secure Channel library</a:t>
            </a:r>
          </a:p>
          <a:p>
            <a:pPr lvl="1"/>
            <a:r>
              <a:rPr lang="en-US" altLang="ko-KR" dirty="0"/>
              <a:t>Windows </a:t>
            </a:r>
            <a:r>
              <a:rPr lang="ko-KR" altLang="en-US" dirty="0"/>
              <a:t>인증서 저장소를 사용하여 유효성 검사</a:t>
            </a:r>
          </a:p>
          <a:p>
            <a:endParaRPr lang="ko-KR" altLang="en-US" dirty="0"/>
          </a:p>
        </p:txBody>
      </p:sp>
      <p:pic>
        <p:nvPicPr>
          <p:cNvPr id="1026" name="Picture 2" descr="https://blog.kakaocdn.net/dn/b3ZDEk/btqCwXsmjrU/N7K19kB8N1tpyZkBPrwcCK/img.png">
            <a:extLst>
              <a:ext uri="{FF2B5EF4-FFF2-40B4-BE49-F238E27FC236}">
                <a16:creationId xmlns:a16="http://schemas.microsoft.com/office/drawing/2014/main" id="{652FDD67-0EF3-4CAB-B669-4DAD38DA8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404" y="2484487"/>
            <a:ext cx="55435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4612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BCF1AF-9941-4733-BAC9-D1F6455258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줄 바꿈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1492B0-B3EA-42BD-9AB8-4DCCAED55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개발하다 보면 </a:t>
            </a:r>
            <a:r>
              <a:rPr lang="ko-KR" altLang="en-US" dirty="0" err="1"/>
              <a:t>줄바꿈</a:t>
            </a:r>
            <a:r>
              <a:rPr lang="ko-KR" altLang="en-US" dirty="0"/>
              <a:t> 때문에 간혹 문제 발생</a:t>
            </a:r>
            <a:endParaRPr lang="en-US" altLang="ko-KR" dirty="0"/>
          </a:p>
          <a:p>
            <a:pPr lvl="1"/>
            <a:r>
              <a:rPr lang="ko-KR" altLang="en-US" dirty="0"/>
              <a:t>프로그래밍 하면서 </a:t>
            </a:r>
            <a:r>
              <a:rPr lang="en-US" altLang="ko-KR" dirty="0"/>
              <a:t>"\n" </a:t>
            </a:r>
            <a:r>
              <a:rPr lang="ko-KR" altLang="en-US" dirty="0"/>
              <a:t>또는 </a:t>
            </a:r>
            <a:r>
              <a:rPr lang="en-US" altLang="ko-KR" dirty="0"/>
              <a:t>"\r\n"</a:t>
            </a:r>
            <a:r>
              <a:rPr lang="ko-KR" altLang="en-US" dirty="0"/>
              <a:t>을 사용하여 </a:t>
            </a:r>
            <a:r>
              <a:rPr lang="ko-KR" altLang="en-US" dirty="0" err="1"/>
              <a:t>줄바꿈</a:t>
            </a:r>
            <a:r>
              <a:rPr lang="ko-KR" altLang="en-US" dirty="0"/>
              <a:t> 처리</a:t>
            </a:r>
            <a:endParaRPr lang="en-US" altLang="ko-KR" dirty="0"/>
          </a:p>
          <a:p>
            <a:pPr lvl="1"/>
            <a:r>
              <a:rPr lang="en-US" altLang="ko-KR" dirty="0"/>
              <a:t>\r</a:t>
            </a:r>
          </a:p>
          <a:p>
            <a:pPr lvl="2"/>
            <a:r>
              <a:rPr lang="ko-KR" altLang="en-US" dirty="0" err="1"/>
              <a:t>캐리지</a:t>
            </a:r>
            <a:r>
              <a:rPr lang="ko-KR" altLang="en-US" dirty="0"/>
              <a:t> 리턴</a:t>
            </a:r>
            <a:r>
              <a:rPr lang="en-US" altLang="ko-KR" dirty="0"/>
              <a:t>(Carriage Return)</a:t>
            </a:r>
          </a:p>
          <a:p>
            <a:pPr lvl="1"/>
            <a:r>
              <a:rPr lang="en-US" altLang="ko-KR" dirty="0"/>
              <a:t>\n</a:t>
            </a:r>
          </a:p>
          <a:p>
            <a:pPr lvl="2"/>
            <a:r>
              <a:rPr lang="ko-KR" altLang="en-US" dirty="0"/>
              <a:t>라인 </a:t>
            </a:r>
            <a:r>
              <a:rPr lang="ko-KR" altLang="en-US" dirty="0" err="1"/>
              <a:t>피드</a:t>
            </a:r>
            <a:r>
              <a:rPr lang="en-US" altLang="ko-KR" dirty="0"/>
              <a:t>(Line Feed)</a:t>
            </a:r>
          </a:p>
          <a:p>
            <a:endParaRPr lang="en-US" altLang="ko-KR" dirty="0"/>
          </a:p>
          <a:p>
            <a:r>
              <a:rPr lang="ko-KR" altLang="en-US" dirty="0"/>
              <a:t>윈도우 계열 </a:t>
            </a:r>
            <a:r>
              <a:rPr lang="en-US" altLang="ko-KR" dirty="0"/>
              <a:t>: "\r\n" </a:t>
            </a:r>
            <a:r>
              <a:rPr lang="ko-KR" altLang="en-US" dirty="0"/>
              <a:t>사용</a:t>
            </a:r>
          </a:p>
          <a:p>
            <a:r>
              <a:rPr lang="ko-KR" altLang="en-US" dirty="0"/>
              <a:t>유닉스 계열</a:t>
            </a:r>
            <a:r>
              <a:rPr lang="en-US" altLang="ko-KR" dirty="0"/>
              <a:t>(</a:t>
            </a:r>
            <a:r>
              <a:rPr lang="ko-KR" altLang="en-US" dirty="0"/>
              <a:t>리눅스</a:t>
            </a:r>
            <a:r>
              <a:rPr lang="en-US" altLang="ko-KR" dirty="0"/>
              <a:t>, </a:t>
            </a:r>
            <a:r>
              <a:rPr lang="ko-KR" altLang="en-US" dirty="0"/>
              <a:t>맥 등</a:t>
            </a:r>
            <a:r>
              <a:rPr lang="en-US" altLang="ko-KR" dirty="0"/>
              <a:t>) : "\n" </a:t>
            </a:r>
            <a:r>
              <a:rPr lang="ko-KR" altLang="en-US" dirty="0"/>
              <a:t>사용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02611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0E866-7529-400B-9963-305721D34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1800" dirty="0"/>
              <a:t>Git </a:t>
            </a:r>
            <a:r>
              <a:rPr lang="ko-KR" altLang="en-US" sz="1800" dirty="0"/>
              <a:t>저장소에 체크 아웃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커밋</a:t>
            </a:r>
            <a:r>
              <a:rPr lang="ko-KR" altLang="en-US" sz="1800" dirty="0"/>
              <a:t> 할 때 줄 바꿈 옵션 선택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807649-D14E-4332-9805-083E0F91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en-US" altLang="ko-KR" dirty="0"/>
              <a:t>Checkout Windows-style, commit Unix-style line endings</a:t>
            </a:r>
          </a:p>
          <a:p>
            <a:pPr lvl="1"/>
            <a:r>
              <a:rPr lang="ko-KR" altLang="en-US" dirty="0"/>
              <a:t>체크아웃시에는 윈도우 스타일</a:t>
            </a:r>
            <a:r>
              <a:rPr lang="en-US" altLang="ko-KR" dirty="0"/>
              <a:t>, </a:t>
            </a:r>
            <a:r>
              <a:rPr lang="ko-KR" altLang="en-US" dirty="0" err="1"/>
              <a:t>커밋시에는</a:t>
            </a:r>
            <a:r>
              <a:rPr lang="ko-KR" altLang="en-US" dirty="0"/>
              <a:t> 유닉스 스타일 적용</a:t>
            </a:r>
          </a:p>
          <a:p>
            <a:r>
              <a:rPr lang="en-US" altLang="ko-KR" dirty="0"/>
              <a:t>Checkout as-is, commit Unix-style line endings</a:t>
            </a:r>
          </a:p>
          <a:p>
            <a:pPr lvl="1"/>
            <a:r>
              <a:rPr lang="ko-KR" altLang="en-US" dirty="0"/>
              <a:t>체크아웃시에는 스타일 변환 없음</a:t>
            </a:r>
            <a:endParaRPr lang="en-US" altLang="ko-KR" dirty="0"/>
          </a:p>
          <a:p>
            <a:pPr lvl="1"/>
            <a:r>
              <a:rPr lang="ko-KR" altLang="en-US" dirty="0" err="1"/>
              <a:t>커밋시에만</a:t>
            </a:r>
            <a:r>
              <a:rPr lang="ko-KR" altLang="en-US" dirty="0"/>
              <a:t> 유닉스 스타일 적용</a:t>
            </a:r>
          </a:p>
          <a:p>
            <a:r>
              <a:rPr lang="en-US" altLang="ko-KR" dirty="0"/>
              <a:t>Checkout as-is, commit as-is</a:t>
            </a:r>
          </a:p>
          <a:p>
            <a:pPr lvl="1"/>
            <a:r>
              <a:rPr lang="ko-KR" altLang="en-US" dirty="0"/>
              <a:t>둘다 스타일 변환 없음</a:t>
            </a:r>
          </a:p>
          <a:p>
            <a:endParaRPr lang="en-US" altLang="ko-KR" dirty="0"/>
          </a:p>
          <a:p>
            <a:r>
              <a:rPr lang="en-US" altLang="ko-KR" dirty="0"/>
              <a:t>Git</a:t>
            </a:r>
            <a:r>
              <a:rPr lang="ko-KR" altLang="en-US" dirty="0"/>
              <a:t>은 원래 리눅스 운영체제에서 사용하는 것을 전제로 만들어 졌기 때문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번을 체크 하면 </a:t>
            </a:r>
            <a:r>
              <a:rPr lang="en-US" altLang="ko-KR" dirty="0"/>
              <a:t>Commit </a:t>
            </a:r>
            <a:r>
              <a:rPr lang="ko-KR" altLang="en-US" dirty="0" err="1"/>
              <a:t>수정시</a:t>
            </a:r>
            <a:r>
              <a:rPr lang="ko-KR" altLang="en-US" dirty="0"/>
              <a:t> 라인 </a:t>
            </a:r>
            <a:r>
              <a:rPr lang="ko-KR" altLang="en-US" dirty="0" err="1"/>
              <a:t>피드방식으로</a:t>
            </a:r>
            <a:r>
              <a:rPr lang="ko-KR" altLang="en-US" dirty="0"/>
              <a:t> </a:t>
            </a:r>
            <a:r>
              <a:rPr lang="en-US" altLang="ko-KR" dirty="0"/>
              <a:t>"\n"</a:t>
            </a:r>
            <a:r>
              <a:rPr lang="ko-KR" altLang="en-US" dirty="0"/>
              <a:t>을 사용하도록 자동으로 바꿔 줌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2050" name="Picture 2" descr="https://blog.kakaocdn.net/dn/sjL8n/btqCrPI74VH/BeHG3lxnqHtm4YYcdV5Z7K/img.png">
            <a:extLst>
              <a:ext uri="{FF2B5EF4-FFF2-40B4-BE49-F238E27FC236}">
                <a16:creationId xmlns:a16="http://schemas.microsoft.com/office/drawing/2014/main" id="{789E250E-B309-4091-B627-C5228F67B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596" y="2124447"/>
            <a:ext cx="55435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6361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380D7A-E535-4CD5-8C1C-8DE23B7766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 완료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F0A707-92FC-49FF-A17E-CF7E0E324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https://blog.kakaocdn.net/dn/dQp8yv/btqCxPU55ca/ua7tumOZqv6gTVeyhIM6W0/img.png">
            <a:extLst>
              <a:ext uri="{FF2B5EF4-FFF2-40B4-BE49-F238E27FC236}">
                <a16:creationId xmlns:a16="http://schemas.microsoft.com/office/drawing/2014/main" id="{1DABEFDC-0247-48F0-8224-9D3917113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921" y="1765709"/>
            <a:ext cx="554355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2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C0BDD5-038E-4441-A146-399EB8E53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버전관리시스템을 위한 깃과 </a:t>
            </a:r>
            <a:r>
              <a:rPr lang="ko-KR" altLang="en-US" dirty="0" err="1"/>
              <a:t>깃허브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5F1FA4-B01E-41FA-B0B1-68768B6853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2022</a:t>
            </a:r>
            <a:r>
              <a:rPr lang="ko-KR" altLang="en-US" dirty="0"/>
              <a:t>년 첫 </a:t>
            </a:r>
            <a:r>
              <a:rPr lang="ko-KR" altLang="en-US" dirty="0" err="1"/>
              <a:t>비교과</a:t>
            </a:r>
            <a:r>
              <a:rPr lang="ko-KR" altLang="en-US" dirty="0"/>
              <a:t> 프로그램</a:t>
            </a:r>
            <a:endParaRPr lang="en-US" altLang="ko-KR" dirty="0"/>
          </a:p>
          <a:p>
            <a:pPr lvl="1"/>
            <a:r>
              <a:rPr lang="en-US" altLang="ko-KR" dirty="0"/>
              <a:t>8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일 </a:t>
            </a:r>
            <a:r>
              <a:rPr lang="en-US" altLang="ko-KR" dirty="0"/>
              <a:t>3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총 </a:t>
            </a:r>
            <a:r>
              <a:rPr lang="en-US" altLang="ko-KR" dirty="0"/>
              <a:t>24</a:t>
            </a:r>
            <a:r>
              <a:rPr lang="ko-KR" altLang="en-US" dirty="0"/>
              <a:t>시간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F017379-1463-4F46-9CF3-EEB9FD6E3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763713"/>
            <a:ext cx="1069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81E367B-C083-4C1B-8FEC-CC9AAF3D6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8144560"/>
              </p:ext>
            </p:extLst>
          </p:nvPr>
        </p:nvGraphicFramePr>
        <p:xfrm>
          <a:off x="1026220" y="1836415"/>
          <a:ext cx="8676964" cy="5198157"/>
        </p:xfrm>
        <a:graphic>
          <a:graphicData uri="http://schemas.openxmlformats.org/drawingml/2006/table">
            <a:tbl>
              <a:tblPr/>
              <a:tblGrid>
                <a:gridCol w="2730997">
                  <a:extLst>
                    <a:ext uri="{9D8B030D-6E8A-4147-A177-3AD203B41FA5}">
                      <a16:colId xmlns:a16="http://schemas.microsoft.com/office/drawing/2014/main" val="3930222218"/>
                    </a:ext>
                  </a:extLst>
                </a:gridCol>
                <a:gridCol w="5945967">
                  <a:extLst>
                    <a:ext uri="{9D8B030D-6E8A-4147-A177-3AD203B41FA5}">
                      <a16:colId xmlns:a16="http://schemas.microsoft.com/office/drawing/2014/main" val="1340626374"/>
                    </a:ext>
                  </a:extLst>
                </a:gridCol>
              </a:tblGrid>
              <a:tr h="37141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날짜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(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요일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) 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시간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latin typeface="바탕" panose="02030600000101010101" pitchFamily="18" charset="-127"/>
                          <a:ea typeface="바탕" panose="02030600000101010101" pitchFamily="18" charset="-127"/>
                        </a:rPr>
                        <a:t>교 육 내 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860403"/>
                  </a:ext>
                </a:extLst>
              </a:tr>
              <a:tr h="5720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1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일차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 2022.5.23.(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월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) </a:t>
                      </a:r>
                      <a:r>
                        <a:rPr lang="en-US" altLang="ko-KR" sz="1600" kern="0" spc="-16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18:00~21:00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버전관리와 및 형상관리 개요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한컴 윤고딕 72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 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버전관리 시스템 깃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      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협업을 위한 원격 저장소 웹 호스팅 서비스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깃허브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개요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7423932"/>
                  </a:ext>
                </a:extLst>
              </a:tr>
              <a:tr h="4784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2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일차 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2022.5.24.(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화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) </a:t>
                      </a:r>
                      <a:r>
                        <a:rPr lang="en-US" altLang="ko-KR" sz="1600" kern="0" spc="-16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18:00~21:00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깃 명령어 활용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한컴 윤고딕 72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 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버전관리와 원격저장소 저장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61906"/>
                  </a:ext>
                </a:extLst>
              </a:tr>
              <a:tr h="47846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3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일차 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2022.5.25.(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수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) </a:t>
                      </a:r>
                      <a:r>
                        <a:rPr lang="en-US" altLang="ko-KR" sz="1600" kern="0" spc="-16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18:00~21:00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깃허브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저장소 활용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한컴 윤고딕 72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 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저장소 생성과 삭제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포크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,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브랜치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생성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7705225"/>
                  </a:ext>
                </a:extLst>
              </a:tr>
              <a:tr h="5018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4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일차 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2022.5.26.(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목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) </a:t>
                      </a:r>
                      <a:r>
                        <a:rPr lang="en-US" altLang="ko-KR" sz="1600" kern="0" spc="-16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18:00~21:00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깃허브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저장소 활용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한컴 윤고딕 72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 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지역 저장소와 원격 저장소 연동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5694517"/>
                  </a:ext>
                </a:extLst>
              </a:tr>
              <a:tr h="60984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5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일차 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2022.5.27.(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금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) </a:t>
                      </a:r>
                      <a:r>
                        <a:rPr lang="en-US" altLang="ko-KR" sz="1600" kern="0" spc="-16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18:00~21:00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깃의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브랜치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활용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한컴 윤고딕 72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 -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브랜치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생성과 삭제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병합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,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원격 저장소와 병합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431004"/>
                  </a:ext>
                </a:extLst>
              </a:tr>
              <a:tr h="6273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6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일차 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2022.5.30.(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월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) </a:t>
                      </a:r>
                      <a:r>
                        <a:rPr lang="en-US" altLang="ko-KR" sz="1600" kern="0" spc="-16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18:00~21:00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것허브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협업 활용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1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한컴 윤고딕 72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 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오픈 소스 소프트웨어 개요        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-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협업자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등록과 가져오기 요청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(Pull Request)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319093"/>
                  </a:ext>
                </a:extLst>
              </a:tr>
              <a:tr h="6420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7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일차 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2022.5.31.(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화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) </a:t>
                      </a:r>
                      <a:r>
                        <a:rPr lang="en-US" altLang="ko-KR" sz="1600" kern="0" spc="-16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18:00~21:00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것허브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협업 활용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2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한컴 윤고딕 72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 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이슈와 위키 생성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925508"/>
                  </a:ext>
                </a:extLst>
              </a:tr>
              <a:tr h="7604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8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일차 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2022.6.02.(</a:t>
                      </a:r>
                      <a:r>
                        <a:rPr lang="ko-KR" altLang="en-US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목</a:t>
                      </a:r>
                      <a:r>
                        <a:rPr lang="en-US" altLang="ko-KR" sz="1600" kern="0" spc="-8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) </a:t>
                      </a:r>
                      <a:r>
                        <a:rPr lang="en-US" altLang="ko-KR" sz="1600" kern="0" spc="-16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18:00~21:00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파이참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,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깃팟과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깃허브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연동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  <a:ea typeface="한컴 윤고딕 720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 -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파이참에서 저장소 생성 및 원격 저장소 복제        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-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깃팟과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</a:t>
                      </a:r>
                      <a:r>
                        <a:rPr lang="ko-KR" altLang="en-US" sz="1100" kern="0" spc="0" dirty="0" err="1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깃허브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한컴 윤고딕 720"/>
                          <a:ea typeface="한컴 윤고딕 720"/>
                        </a:rPr>
                        <a:t> 연동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17356" marR="17356" marT="17356" marB="1735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7291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19251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51639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03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4772" y="2613238"/>
            <a:ext cx="11400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깃 실행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066780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4653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E68AE-A0F0-464F-A9E6-8C6A622421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</a:t>
            </a:r>
            <a:r>
              <a:rPr lang="en-US" altLang="ko-KR" dirty="0"/>
              <a:t> </a:t>
            </a:r>
            <a:r>
              <a:rPr lang="ko-KR" altLang="en-US" dirty="0"/>
              <a:t>실행 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FCCCB-4A26-4F2B-859B-BC9E4E06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메뉴 </a:t>
            </a:r>
            <a:r>
              <a:rPr lang="en-US" altLang="ko-KR" dirty="0"/>
              <a:t>git | git bash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윈도 탐색에서 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F0BB65-438D-49FA-A6A0-C9046A504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948" y="1781895"/>
            <a:ext cx="2464342" cy="49068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570AD97-6602-481A-B1D2-23215C4F8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96" y="1764408"/>
            <a:ext cx="2374222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541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76532A-D91D-4376-9522-5397BC896B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bash</a:t>
            </a:r>
            <a:r>
              <a:rPr lang="ko-KR" altLang="en-US" dirty="0"/>
              <a:t> 명령어 실행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F9CA40-A329-4091-A569-CDA208323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pwd</a:t>
            </a:r>
            <a:endParaRPr lang="en-US" altLang="ko-KR" dirty="0"/>
          </a:p>
          <a:p>
            <a:pPr lvl="1"/>
            <a:r>
              <a:rPr lang="en-US" altLang="ko-KR" dirty="0"/>
              <a:t>Print Working Directory</a:t>
            </a:r>
          </a:p>
          <a:p>
            <a:r>
              <a:rPr lang="en-US" altLang="ko-KR" dirty="0"/>
              <a:t>$ ls –al</a:t>
            </a:r>
          </a:p>
          <a:p>
            <a:pPr lvl="1"/>
            <a:r>
              <a:rPr lang="en-US" altLang="ko-KR" dirty="0"/>
              <a:t>List file All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5D2C2A-4C27-4005-A8A9-4D42C27F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300" y="2628503"/>
            <a:ext cx="7447119" cy="4178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295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6023F-51E1-4FD2-AFFA-D6254E11A0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탐색기에서 수업 폴더 하나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1EFBBD-C80A-4503-81C5-A9F08B550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폴더 생성</a:t>
            </a:r>
            <a:endParaRPr lang="en-US" altLang="ko-KR" dirty="0"/>
          </a:p>
          <a:p>
            <a:pPr lvl="1"/>
            <a:r>
              <a:rPr lang="en-US" altLang="ko-KR" dirty="0"/>
              <a:t>C:/[git tutorial]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44066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7E68AE-A0F0-464F-A9E6-8C6A622421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</a:t>
            </a:r>
            <a:r>
              <a:rPr lang="en-US" altLang="ko-KR" dirty="0"/>
              <a:t> </a:t>
            </a:r>
            <a:r>
              <a:rPr lang="ko-KR" altLang="en-US" dirty="0"/>
              <a:t>실행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FCCCB-4A26-4F2B-859B-BC9E4E064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탐색기 창에서 원하는 폴더 하부에서 실행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Git bash</a:t>
            </a:r>
          </a:p>
          <a:p>
            <a:pPr lvl="1"/>
            <a:r>
              <a:rPr lang="ko-KR" altLang="en-US" dirty="0"/>
              <a:t>현재 디렉토리 표시</a:t>
            </a:r>
            <a:endParaRPr lang="en-US" altLang="ko-KR" dirty="0"/>
          </a:p>
          <a:p>
            <a:pPr lvl="2"/>
            <a:r>
              <a:rPr lang="en-US" altLang="ko-KR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pPr lvl="1"/>
            <a:r>
              <a:rPr lang="ko-KR" altLang="en-US" dirty="0"/>
              <a:t>프롬프트 </a:t>
            </a:r>
            <a:r>
              <a:rPr lang="en-US" altLang="ko-KR" dirty="0"/>
              <a:t>$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375371-133B-4E4D-9A52-3A245CE1F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580" y="1692399"/>
            <a:ext cx="4651040" cy="298528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BDBE5A-2744-4A3F-9B50-FB9B8406E86E}"/>
              </a:ext>
            </a:extLst>
          </p:cNvPr>
          <p:cNvSpPr/>
          <p:nvPr/>
        </p:nvSpPr>
        <p:spPr>
          <a:xfrm>
            <a:off x="1157666" y="5724847"/>
            <a:ext cx="84969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2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2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$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2286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CLI</a:t>
            </a:r>
            <a:r>
              <a:rPr lang="ko-KR" altLang="en-US" dirty="0"/>
              <a:t> 인터페이스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Command</a:t>
            </a:r>
            <a:r>
              <a:rPr lang="ko-KR" altLang="en-US" dirty="0"/>
              <a:t> </a:t>
            </a:r>
            <a:r>
              <a:rPr lang="en-US" altLang="ko-KR" dirty="0"/>
              <a:t>Line Interface</a:t>
            </a:r>
          </a:p>
          <a:p>
            <a:pPr lvl="1"/>
            <a:r>
              <a:rPr lang="ko-KR" altLang="en-US" dirty="0"/>
              <a:t>명령 프롬프트와 같은 인터페이스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리눅스 명령어</a:t>
            </a:r>
            <a:endParaRPr lang="en-US" altLang="ko-KR" dirty="0"/>
          </a:p>
          <a:p>
            <a:pPr lvl="2"/>
            <a:r>
              <a:rPr lang="en-US" altLang="ko-KR" dirty="0"/>
              <a:t>$ </a:t>
            </a:r>
            <a:r>
              <a:rPr lang="en-US" altLang="ko-KR" dirty="0" err="1"/>
              <a:t>pwd</a:t>
            </a:r>
            <a:r>
              <a:rPr lang="en-US" altLang="ko-KR" dirty="0"/>
              <a:t> </a:t>
            </a:r>
          </a:p>
          <a:p>
            <a:pPr lvl="2"/>
            <a:r>
              <a:rPr lang="en-US" altLang="ko-KR" dirty="0"/>
              <a:t>$ ls -al</a:t>
            </a:r>
          </a:p>
          <a:p>
            <a:endParaRPr lang="en-US" altLang="ko-KR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DCC0B2A-9D19-4DCD-8020-EFCC1450A353}"/>
              </a:ext>
            </a:extLst>
          </p:cNvPr>
          <p:cNvSpPr/>
          <p:nvPr/>
        </p:nvSpPr>
        <p:spPr>
          <a:xfrm>
            <a:off x="1026220" y="3348583"/>
            <a:ext cx="9001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2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2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$ </a:t>
            </a:r>
            <a:r>
              <a:rPr lang="en-US" altLang="ko-KR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pwd</a:t>
            </a:r>
            <a:endParaRPr lang="en-US" altLang="ko-KR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endParaRPr lang="ko-KR" alt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2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2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2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$ ls -al</a:t>
            </a:r>
          </a:p>
          <a:p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total 8</a:t>
            </a:r>
          </a:p>
          <a:p>
            <a:r>
              <a:rPr lang="en-US" altLang="ko-KR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10:12 </a:t>
            </a:r>
            <a:r>
              <a:rPr lang="en-US" altLang="ko-KR" sz="2400" dirty="0">
                <a:solidFill>
                  <a:srgbClr val="6060FF"/>
                </a:solidFill>
                <a:latin typeface="Lucida Console" panose="020B0609040504020204" pitchFamily="49" charset="0"/>
              </a:rPr>
              <a:t>.</a:t>
            </a:r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  <a:p>
            <a:r>
              <a:rPr lang="en-US" altLang="ko-KR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drwxr</a:t>
            </a:r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-</a:t>
            </a:r>
            <a:r>
              <a:rPr lang="en-US" altLang="ko-KR" sz="2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xr</a:t>
            </a:r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-x 1 PC 197121 0 May 22 10:13 </a:t>
            </a:r>
            <a:r>
              <a:rPr lang="en-US" altLang="ko-KR" sz="2400" dirty="0">
                <a:solidFill>
                  <a:srgbClr val="6060FF"/>
                </a:solidFill>
                <a:latin typeface="Lucida Console" panose="020B0609040504020204" pitchFamily="49" charset="0"/>
              </a:rPr>
              <a:t>..</a:t>
            </a:r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918501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git</a:t>
            </a:r>
            <a:r>
              <a:rPr lang="ko-KR" altLang="en-US" dirty="0"/>
              <a:t> 명령어 기초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명령어</a:t>
            </a:r>
            <a:endParaRPr lang="en-US" altLang="ko-KR" dirty="0"/>
          </a:p>
          <a:p>
            <a:pPr lvl="1"/>
            <a:r>
              <a:rPr lang="ko-KR" altLang="en-US" dirty="0"/>
              <a:t>버전 확인</a:t>
            </a:r>
            <a:endParaRPr lang="en-US" altLang="ko-KR" dirty="0"/>
          </a:p>
          <a:p>
            <a:pPr lvl="2"/>
            <a:r>
              <a:rPr lang="en-US" altLang="ko-KR" dirty="0"/>
              <a:t>$ git --version 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도움</a:t>
            </a:r>
            <a:endParaRPr lang="en-US" altLang="ko-KR" dirty="0"/>
          </a:p>
          <a:p>
            <a:pPr lvl="2"/>
            <a:r>
              <a:rPr lang="en-US" altLang="ko-KR" dirty="0"/>
              <a:t>$ git --help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설정 확인</a:t>
            </a:r>
            <a:endParaRPr lang="en-US" altLang="ko-KR" dirty="0"/>
          </a:p>
          <a:p>
            <a:pPr lvl="2"/>
            <a:r>
              <a:rPr lang="en-US" altLang="ko-KR" dirty="0"/>
              <a:t>$ git config --list</a:t>
            </a:r>
          </a:p>
          <a:p>
            <a:pPr lvl="1"/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B48B7E1-4722-40D5-80BC-2CD2FE75BE1D}"/>
              </a:ext>
            </a:extLst>
          </p:cNvPr>
          <p:cNvSpPr/>
          <p:nvPr/>
        </p:nvSpPr>
        <p:spPr>
          <a:xfrm>
            <a:off x="1026220" y="4847930"/>
            <a:ext cx="864096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2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2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--version</a:t>
            </a:r>
          </a:p>
          <a:p>
            <a:r>
              <a:rPr lang="de-DE" altLang="ko-KR" sz="2400" dirty="0">
                <a:solidFill>
                  <a:prstClr val="black"/>
                </a:solidFill>
                <a:latin typeface="Lucida Console" panose="020B0609040504020204" pitchFamily="49" charset="0"/>
              </a:rPr>
              <a:t>git version 2.35.1.windows.2</a:t>
            </a:r>
          </a:p>
          <a:p>
            <a:endParaRPr lang="ko-KR" altLang="en-US" sz="24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560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1DBC0-CBB9-4133-B2AC-6A3079850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–help 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798A3-3B31-4F8E-BE77-6D41D4710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57B6F4-FFD1-4876-982D-073D60D61961}"/>
              </a:ext>
            </a:extLst>
          </p:cNvPr>
          <p:cNvSpPr/>
          <p:nvPr/>
        </p:nvSpPr>
        <p:spPr>
          <a:xfrm>
            <a:off x="815873" y="1476375"/>
            <a:ext cx="944210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--help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usage: git [--version] [--help] [-C &lt;path&gt;] [-c &lt;name&gt;=&lt;value&gt;]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[--exec-path[=&lt;path&gt;]] [--html-path] [--man-path] [--info-path]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[-p | --paginate | -P | --no-pager] [--no-replace-objects] [--bare]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[--git-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dir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=&lt;path&gt;] [--work-tree=&lt;path&gt;] [--namespace=&lt;name&gt;]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[--super-prefix=&lt;path&gt;] [--config-env=&lt;name&gt;=&lt;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envvar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&gt;]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     &lt;command&gt; [&lt;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&gt;]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These are common Git commands used in various situations: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start a working area (see also: git help tutorial)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clone    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Clone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a repository into a new directory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   Create an empty Git repository or reinitialize an existing one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work on the current change (see also: git help everyday)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add      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Add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file contents to the index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mv        Move or rename a file, a directory, or a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symlink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restore  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Restore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working tree files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rm        Remove files from the working tree and from the index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87282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1DBC0-CBB9-4133-B2AC-6A30798504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–help 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6798A3-3B31-4F8E-BE77-6D41D4710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A57B6F4-FFD1-4876-982D-073D60D61961}"/>
              </a:ext>
            </a:extLst>
          </p:cNvPr>
          <p:cNvSpPr/>
          <p:nvPr/>
        </p:nvSpPr>
        <p:spPr>
          <a:xfrm>
            <a:off x="801142" y="754838"/>
            <a:ext cx="944210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ko-KR" altLang="en-US" sz="1400" dirty="0"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examine the history and state (see also: git help revisions)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bisect    Use binary search to find the commit that introduced a bug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diff      Show changes between commits, commit and working tree,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etc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grep      Print lines matching a pattern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log       Show commit logs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show     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Show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various types of objects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status    Show the working tree status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grow, mark and tweak your common history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branch    List, create, or delete branches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commit    Record changes to the repository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merge     Join two or more development histories together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rebase    Reapply commits on top of another base tip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reset    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Reset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current HEAD to the specified state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switch    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Switch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branches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tag       Create, list, delete or verify a tag object signed with GPG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collaborate (see also: git help workflows)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fetch     Download objects and refs from another repository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pull      Fetch from and integrate with another repository or a local branch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  push      Update remote refs along with associated objects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'git help -a' and 'git help -g' list available subcommands and some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concept guides. See 'git help &lt;command&gt;' or 'git help &lt;concept&gt;'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to read about a specific subcommand or concept.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See 'git help git' for an overview of the system.</a:t>
            </a:r>
          </a:p>
          <a:p>
            <a:endParaRPr lang="ko-KR" altLang="en-US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3288853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9DAA7-F46E-4143-8B3D-796F3E1294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</a:t>
            </a:r>
            <a:r>
              <a:rPr lang="en-US" altLang="ko-KR" dirty="0"/>
              <a:t> </a:t>
            </a:r>
            <a:r>
              <a:rPr lang="ko-KR" altLang="en-US" dirty="0"/>
              <a:t>설정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81473C-277A-4982-9EE6-49F9F7AE6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config --list</a:t>
            </a:r>
          </a:p>
          <a:p>
            <a:pPr lvl="1"/>
            <a:r>
              <a:rPr lang="ko-KR" altLang="en-US" dirty="0"/>
              <a:t>마지막 </a:t>
            </a:r>
            <a:r>
              <a:rPr lang="en-US" altLang="ko-KR" dirty="0"/>
              <a:t>: </a:t>
            </a:r>
            <a:r>
              <a:rPr lang="ko-KR" altLang="en-US" dirty="0"/>
              <a:t>이후에</a:t>
            </a:r>
            <a:r>
              <a:rPr lang="en-US" altLang="ko-KR" dirty="0"/>
              <a:t> ‘q’ </a:t>
            </a:r>
            <a:r>
              <a:rPr lang="ko-KR" altLang="en-US" dirty="0"/>
              <a:t>입력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6A0A5A-9B6F-40B9-BA74-DC7CDED72B65}"/>
              </a:ext>
            </a:extLst>
          </p:cNvPr>
          <p:cNvSpPr/>
          <p:nvPr/>
        </p:nvSpPr>
        <p:spPr>
          <a:xfrm>
            <a:off x="1924885" y="1812128"/>
            <a:ext cx="7776864" cy="54784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00BF00"/>
                </a:solidFill>
                <a:latin typeface="Lucida Console" panose="020B0609040504020204" pitchFamily="49" charset="0"/>
              </a:rPr>
              <a:t>PC@DESKTOP-482NOAB </a:t>
            </a:r>
            <a:r>
              <a:rPr lang="en-US" altLang="ko-KR" sz="1400" dirty="0">
                <a:solidFill>
                  <a:srgbClr val="BF00BF"/>
                </a:solidFill>
                <a:latin typeface="Lucida Console" panose="020B0609040504020204" pitchFamily="49" charset="0"/>
              </a:rPr>
              <a:t>MINGW64 </a:t>
            </a:r>
            <a:r>
              <a:rPr lang="en-US" altLang="ko-KR" sz="1400" dirty="0">
                <a:solidFill>
                  <a:srgbClr val="BFBF00"/>
                </a:solidFill>
                <a:latin typeface="Lucida Console" panose="020B0609040504020204" pitchFamily="49" charset="0"/>
              </a:rPr>
              <a:t>/c/[git tutorial]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$ git config --list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diff.astextplain.textconv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astextplain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filter.lfs.clean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clean -- %f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filter.lfs.smudge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smudge -- %f</a:t>
            </a:r>
          </a:p>
          <a:p>
            <a:r>
              <a:rPr lang="sv-SE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filter.lfs.process=git-lfs filter-process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filter.lfs.required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=true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http.sslbackend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openssl</a:t>
            </a:r>
            <a:endParaRPr lang="en-US" altLang="ko-KR" sz="14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http.sslcainfo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=C:/Program Files/Git/mingw64/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ssl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/certs/ca-bundle.crt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core.autocrlf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=true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core.fscache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=true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core.symlinks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=false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core.editor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=notepad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pull.rebase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=false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credential.helper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=manager-core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credential.https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://dev.azure.com.usehttppath=true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init.defaultbranch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=master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filter.lfs.clean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clean -- %f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filter.lfs.smudge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=git-</a:t>
            </a:r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lfs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 smudge -- %f</a:t>
            </a:r>
          </a:p>
          <a:p>
            <a:r>
              <a:rPr lang="sv-SE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filter.lfs.process=git-lfs filter-process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filter.lfs.required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=true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user.name=Python Kang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user.email=ai7dnn@gmail.com</a:t>
            </a:r>
          </a:p>
          <a:p>
            <a:r>
              <a:rPr lang="en-US" altLang="ko-KR" sz="1400" dirty="0" err="1">
                <a:solidFill>
                  <a:prstClr val="black"/>
                </a:solidFill>
                <a:latin typeface="Lucida Console" panose="020B0609040504020204" pitchFamily="49" charset="0"/>
              </a:rPr>
              <a:t>credential.helper</a:t>
            </a:r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=manager-core</a:t>
            </a:r>
          </a:p>
          <a:p>
            <a:r>
              <a:rPr lang="en-US" altLang="ko-KR" sz="1400" dirty="0">
                <a:solidFill>
                  <a:prstClr val="black"/>
                </a:solidFill>
                <a:latin typeface="Lucida Console" panose="020B0609040504020204" pitchFamily="49" charset="0"/>
              </a:rPr>
              <a:t>difftool.sourcetree.cmd='' "$LOCAL" "$REMOTE"</a:t>
            </a:r>
          </a:p>
        </p:txBody>
      </p:sp>
    </p:spTree>
    <p:extLst>
      <p:ext uri="{BB962C8B-B14F-4D97-AF65-F5344CB8AC3E}">
        <p14:creationId xmlns:p14="http://schemas.microsoft.com/office/powerpoint/2010/main" val="36162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ACF98D-DB84-4558-9F36-35E23507B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교재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68B010-E867-4886-9BD0-BB25AE908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박미정의 깃</a:t>
            </a:r>
            <a:r>
              <a:rPr lang="en-US" altLang="ko-KR" dirty="0"/>
              <a:t>&amp;</a:t>
            </a:r>
            <a:r>
              <a:rPr lang="ko-KR" altLang="en-US" dirty="0" err="1"/>
              <a:t>깃허브</a:t>
            </a:r>
            <a:r>
              <a:rPr lang="ko-KR" altLang="en-US" dirty="0"/>
              <a:t> 입문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01 Hello </a:t>
            </a:r>
            <a:r>
              <a:rPr lang="ko-KR" altLang="en-US" dirty="0"/>
              <a:t>깃</a:t>
            </a:r>
            <a:r>
              <a:rPr lang="en-US" altLang="ko-KR" dirty="0"/>
              <a:t>&amp;</a:t>
            </a:r>
            <a:r>
              <a:rPr lang="ko-KR" altLang="en-US" dirty="0" err="1"/>
              <a:t>깃허브</a:t>
            </a:r>
            <a:endParaRPr lang="ko-KR" altLang="en-US" dirty="0"/>
          </a:p>
          <a:p>
            <a:r>
              <a:rPr lang="en-US" altLang="ko-KR" dirty="0"/>
              <a:t>02 </a:t>
            </a:r>
            <a:r>
              <a:rPr lang="ko-KR" altLang="en-US" dirty="0"/>
              <a:t>깃 기본 명령어 알아보기</a:t>
            </a:r>
          </a:p>
          <a:p>
            <a:r>
              <a:rPr lang="en-US" altLang="ko-KR" dirty="0"/>
              <a:t>03 〈</a:t>
            </a:r>
            <a:r>
              <a:rPr lang="ko-KR" altLang="en-US" dirty="0"/>
              <a:t>가상 시나리오</a:t>
            </a:r>
            <a:r>
              <a:rPr lang="en-US" altLang="ko-KR" dirty="0"/>
              <a:t>〉 </a:t>
            </a:r>
            <a:r>
              <a:rPr lang="ko-KR" altLang="en-US" dirty="0"/>
              <a:t>깃</a:t>
            </a:r>
            <a:r>
              <a:rPr lang="en-US" altLang="ko-KR" dirty="0"/>
              <a:t>&amp;</a:t>
            </a:r>
            <a:r>
              <a:rPr lang="ko-KR" altLang="en-US" dirty="0" err="1"/>
              <a:t>깃허브</a:t>
            </a:r>
            <a:r>
              <a:rPr lang="ko-KR" altLang="en-US" dirty="0"/>
              <a:t> 기본 기능 실습하기</a:t>
            </a:r>
          </a:p>
          <a:p>
            <a:r>
              <a:rPr lang="en-US" altLang="ko-KR" dirty="0"/>
              <a:t>04 </a:t>
            </a:r>
            <a:r>
              <a:rPr lang="ko-KR" altLang="en-US" dirty="0"/>
              <a:t>협업을 위한 </a:t>
            </a:r>
            <a:r>
              <a:rPr lang="ko-KR" altLang="en-US" dirty="0" err="1"/>
              <a:t>깃허브</a:t>
            </a:r>
            <a:r>
              <a:rPr lang="ko-KR" altLang="en-US" dirty="0"/>
              <a:t> 기능 살펴보기</a:t>
            </a:r>
          </a:p>
          <a:p>
            <a:r>
              <a:rPr lang="en-US" altLang="ko-KR" dirty="0"/>
              <a:t>05 </a:t>
            </a:r>
            <a:r>
              <a:rPr lang="ko-KR" altLang="en-US" dirty="0"/>
              <a:t>협업을 위한 깃 명령어 살펴보기</a:t>
            </a:r>
          </a:p>
          <a:p>
            <a:r>
              <a:rPr lang="en-US" altLang="ko-KR" dirty="0"/>
              <a:t>06 〈</a:t>
            </a:r>
            <a:r>
              <a:rPr lang="ko-KR" altLang="en-US" dirty="0"/>
              <a:t>가상 시나리오</a:t>
            </a:r>
            <a:r>
              <a:rPr lang="en-US" altLang="ko-KR" dirty="0"/>
              <a:t>〉 </a:t>
            </a:r>
            <a:r>
              <a:rPr lang="ko-KR" altLang="en-US" dirty="0"/>
              <a:t>깃</a:t>
            </a:r>
            <a:r>
              <a:rPr lang="en-US" altLang="ko-KR" dirty="0"/>
              <a:t>&amp;</a:t>
            </a:r>
            <a:r>
              <a:rPr lang="ko-KR" altLang="en-US" dirty="0" err="1"/>
              <a:t>깃허브</a:t>
            </a:r>
            <a:r>
              <a:rPr lang="ko-KR" altLang="en-US" dirty="0"/>
              <a:t> 협업 기능 실습하기</a:t>
            </a:r>
          </a:p>
          <a:p>
            <a:r>
              <a:rPr lang="en-US" altLang="ko-KR" dirty="0"/>
              <a:t>07 </a:t>
            </a:r>
            <a:r>
              <a:rPr lang="ko-KR" altLang="en-US" dirty="0"/>
              <a:t>깃</a:t>
            </a:r>
            <a:r>
              <a:rPr lang="en-US" altLang="ko-KR" dirty="0"/>
              <a:t>&amp;</a:t>
            </a:r>
            <a:r>
              <a:rPr lang="ko-KR" altLang="en-US" dirty="0" err="1"/>
              <a:t>깃허브</a:t>
            </a:r>
            <a:r>
              <a:rPr lang="ko-KR" altLang="en-US" dirty="0"/>
              <a:t> 고급 기능 살펴보기</a:t>
            </a:r>
          </a:p>
          <a:p>
            <a:r>
              <a:rPr lang="en-US" altLang="ko-KR" dirty="0"/>
              <a:t>08 </a:t>
            </a:r>
            <a:r>
              <a:rPr lang="ko-KR" altLang="en-US" dirty="0" err="1"/>
              <a:t>커밋</a:t>
            </a:r>
            <a:r>
              <a:rPr lang="ko-KR" altLang="en-US" dirty="0"/>
              <a:t> 이력 조작하기</a:t>
            </a:r>
          </a:p>
          <a:p>
            <a:endParaRPr lang="ko-KR" altLang="en-US" dirty="0"/>
          </a:p>
        </p:txBody>
      </p:sp>
      <p:pic>
        <p:nvPicPr>
          <p:cNvPr id="5122" name="Picture 2" descr="http://image.kyobobook.co.kr/images/book/xlarge/014/x9791191905014.jpg">
            <a:extLst>
              <a:ext uri="{FF2B5EF4-FFF2-40B4-BE49-F238E27FC236}">
                <a16:creationId xmlns:a16="http://schemas.microsoft.com/office/drawing/2014/main" id="{55B14D84-5FAF-4F33-9A2D-53E22B47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828" y="1737351"/>
            <a:ext cx="3572835" cy="459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77181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7F8F8-B74E-4EF3-B718-B8432FAE06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실행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351F8-5873-4F7C-9F23-BEA9A096F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EB0E19-3080-4378-B668-D520D369B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228" y="1548383"/>
            <a:ext cx="8275794" cy="465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248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깃 초기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폴더</a:t>
            </a:r>
            <a:r>
              <a:rPr lang="en-US" altLang="ko-KR" dirty="0"/>
              <a:t>(</a:t>
            </a:r>
            <a:r>
              <a:rPr lang="ko-KR" altLang="en-US" dirty="0"/>
              <a:t>디렉토리</a:t>
            </a:r>
            <a:r>
              <a:rPr lang="en-US" altLang="ko-KR" dirty="0"/>
              <a:t>) </a:t>
            </a:r>
            <a:r>
              <a:rPr lang="ko-KR" altLang="en-US" dirty="0"/>
              <a:t>확인</a:t>
            </a:r>
            <a:r>
              <a:rPr lang="en-US" altLang="ko-KR" dirty="0"/>
              <a:t>, print working </a:t>
            </a:r>
            <a:r>
              <a:rPr lang="en-US" altLang="ko-KR" dirty="0" err="1"/>
              <a:t>dicrectory</a:t>
            </a:r>
            <a:r>
              <a:rPr lang="en-US" altLang="ko-KR" dirty="0"/>
              <a:t>, </a:t>
            </a:r>
            <a:r>
              <a:rPr lang="en-US" altLang="ko-KR" dirty="0" err="1"/>
              <a:t>linux</a:t>
            </a:r>
            <a:r>
              <a:rPr lang="en-US" altLang="ko-KR" dirty="0"/>
              <a:t> </a:t>
            </a:r>
            <a:r>
              <a:rPr lang="ko-KR" altLang="en-US" dirty="0"/>
              <a:t>명령어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pwd</a:t>
            </a:r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ko-KR" altLang="en-US" dirty="0"/>
              <a:t>버전 확인</a:t>
            </a:r>
            <a:endParaRPr lang="en-US" altLang="ko-KR" dirty="0"/>
          </a:p>
          <a:p>
            <a:pPr lvl="1"/>
            <a:r>
              <a:rPr lang="en-US" altLang="ko-KR" dirty="0"/>
              <a:t>$ git --version </a:t>
            </a:r>
          </a:p>
          <a:p>
            <a:endParaRPr lang="en-US" altLang="ko-KR" dirty="0"/>
          </a:p>
          <a:p>
            <a:r>
              <a:rPr lang="ko-KR" altLang="en-US" dirty="0"/>
              <a:t>현재 설정 확인</a:t>
            </a:r>
            <a:endParaRPr lang="en-US" altLang="ko-KR" dirty="0"/>
          </a:p>
          <a:p>
            <a:pPr lvl="1"/>
            <a:r>
              <a:rPr lang="en-US" altLang="ko-KR" dirty="0"/>
              <a:t>$ git config --list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사용자 이름과 이메일 설정</a:t>
            </a:r>
            <a:endParaRPr lang="en-US" altLang="ko-KR" dirty="0"/>
          </a:p>
          <a:p>
            <a:pPr lvl="1"/>
            <a:r>
              <a:rPr lang="en-US" altLang="ko-KR" dirty="0"/>
              <a:t>$ git config --global user.name "John Doe"</a:t>
            </a:r>
          </a:p>
          <a:p>
            <a:pPr lvl="1"/>
            <a:r>
              <a:rPr lang="en-US" altLang="ko-KR" dirty="0"/>
              <a:t>$ git config --global </a:t>
            </a:r>
            <a:r>
              <a:rPr lang="en-US" altLang="ko-KR" dirty="0" err="1"/>
              <a:t>user.email</a:t>
            </a:r>
            <a:r>
              <a:rPr lang="en-US" altLang="ko-KR" dirty="0"/>
              <a:t> johndoe@example.com</a:t>
            </a:r>
          </a:p>
          <a:p>
            <a:endParaRPr lang="en-US" altLang="ko-KR" dirty="0"/>
          </a:p>
          <a:p>
            <a:r>
              <a:rPr lang="ko-KR" altLang="en-US" dirty="0"/>
              <a:t>매번 사용자 이름과 이메일 설정이 다르다면 </a:t>
            </a:r>
            <a:endParaRPr lang="en-US" altLang="ko-KR" dirty="0"/>
          </a:p>
          <a:p>
            <a:pPr lvl="1"/>
            <a:r>
              <a:rPr lang="en-US" altLang="ko-KR" dirty="0"/>
              <a:t>$ git config user.name "John Doe"</a:t>
            </a:r>
          </a:p>
          <a:p>
            <a:pPr lvl="1"/>
            <a:r>
              <a:rPr lang="en-US" altLang="ko-KR" dirty="0"/>
              <a:t>$ git config </a:t>
            </a:r>
            <a:r>
              <a:rPr lang="en-US" altLang="ko-KR" dirty="0" err="1"/>
              <a:t>user.email</a:t>
            </a:r>
            <a:r>
              <a:rPr lang="en-US" altLang="ko-KR" dirty="0"/>
              <a:t> johndoe@example.com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8644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53EA55-C0E9-46E4-9175-081A455F25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참고 자료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A01C33-1B94-4985-A91B-F8AFABB44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교과서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https://git.jiny.dev/</a:t>
            </a:r>
          </a:p>
          <a:p>
            <a:pPr lvl="1"/>
            <a:endParaRPr lang="en-US" altLang="ko-KR" dirty="0">
              <a:hlinkClick r:id="rId3"/>
            </a:endParaRPr>
          </a:p>
          <a:p>
            <a:pPr lvl="1"/>
            <a:endParaRPr lang="en-US" altLang="ko-KR" dirty="0">
              <a:hlinkClick r:id="rId3"/>
            </a:endParaRPr>
          </a:p>
          <a:p>
            <a:r>
              <a:rPr lang="ko-KR" altLang="en-US" dirty="0"/>
              <a:t>출판사 제공 </a:t>
            </a:r>
            <a:r>
              <a:rPr lang="en-US" altLang="ko-KR" dirty="0" err="1"/>
              <a:t>ebook</a:t>
            </a:r>
            <a:endParaRPr lang="en-US" altLang="ko-KR" dirty="0">
              <a:hlinkClick r:id="rId3"/>
            </a:endParaRPr>
          </a:p>
          <a:p>
            <a:pPr lvl="1"/>
            <a:r>
              <a:rPr lang="en-US" altLang="ko-KR" dirty="0">
                <a:hlinkClick r:id="rId3"/>
              </a:rPr>
              <a:t>https://thebook.io/080212/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실습 </a:t>
            </a:r>
            <a:r>
              <a:rPr lang="en-US" altLang="ko-KR" dirty="0"/>
              <a:t>git </a:t>
            </a:r>
            <a:r>
              <a:rPr lang="ko-KR" altLang="en-US" dirty="0"/>
              <a:t>저장소</a:t>
            </a:r>
            <a:endParaRPr lang="en-US" altLang="ko-KR" dirty="0"/>
          </a:p>
          <a:p>
            <a:pPr lvl="1"/>
            <a:r>
              <a:rPr lang="en-US" altLang="ko-KR" dirty="0">
                <a:hlinkClick r:id="rId4"/>
              </a:rPr>
              <a:t>https://github.com/jinygit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6146" name="Picture 2" descr="http://image.kyobobook.co.kr/images/book/xlarge/885/x9791165210885.jpg">
            <a:extLst>
              <a:ext uri="{FF2B5EF4-FFF2-40B4-BE49-F238E27FC236}">
                <a16:creationId xmlns:a16="http://schemas.microsoft.com/office/drawing/2014/main" id="{50542E0C-7C03-43DC-871F-4A0396BBA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20" y="1227546"/>
            <a:ext cx="4362450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3953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6950</TotalTime>
  <Words>3927</Words>
  <Application>Microsoft Office PowerPoint</Application>
  <PresentationFormat>사용자 지정</PresentationFormat>
  <Paragraphs>949</Paragraphs>
  <Slides>81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97" baseType="lpstr">
      <vt:lpstr>KoPub돋움체 Medium</vt:lpstr>
      <vt:lpstr>noto</vt:lpstr>
      <vt:lpstr>Pretendard</vt:lpstr>
      <vt:lpstr>Pretendard SemiBold</vt:lpstr>
      <vt:lpstr>나눔스퀘어OTF Bold</vt:lpstr>
      <vt:lpstr>나눔스퀘어OTF ExtraBold</vt:lpstr>
      <vt:lpstr>맑은 고딕</vt:lpstr>
      <vt:lpstr>바탕</vt:lpstr>
      <vt:lpstr>산돌명조 L</vt:lpstr>
      <vt:lpstr>산돌명조B</vt:lpstr>
      <vt:lpstr>한컴 윤고딕 720</vt:lpstr>
      <vt:lpstr>휴먼고딕</vt:lpstr>
      <vt:lpstr>Arial</vt:lpstr>
      <vt:lpstr>Lucida Console</vt:lpstr>
      <vt:lpstr>Tahoma</vt:lpstr>
      <vt:lpstr>Office 테마</vt:lpstr>
      <vt:lpstr>PowerPoint 프레젠테이션</vt:lpstr>
      <vt:lpstr>PowerPoint 프레젠테이션</vt:lpstr>
      <vt:lpstr>수강생 목록</vt:lpstr>
      <vt:lpstr>신산업분야 선도 전문대학 지원사업</vt:lpstr>
      <vt:lpstr>인공지능소프트웨어학과의 정규 교육과정</vt:lpstr>
      <vt:lpstr>마이크로전공트랙</vt:lpstr>
      <vt:lpstr>버전관리시스템을 위한 깃과 깃허브</vt:lpstr>
      <vt:lpstr>교재</vt:lpstr>
      <vt:lpstr>참고 자료</vt:lpstr>
      <vt:lpstr>비교과프로그램 교육 계획</vt:lpstr>
      <vt:lpstr>교육 관련 URL</vt:lpstr>
      <vt:lpstr>깃과 깃허브</vt:lpstr>
      <vt:lpstr>깃 + 깃허브 == Open Source Software || Software Development</vt:lpstr>
      <vt:lpstr>깃허브 참고 URL</vt:lpstr>
      <vt:lpstr>깃허브 둘러 보기</vt:lpstr>
      <vt:lpstr>깃허브 계정 만들기 1/2</vt:lpstr>
      <vt:lpstr>계정 만들기 2/2</vt:lpstr>
      <vt:lpstr>계정 생성 성공</vt:lpstr>
      <vt:lpstr>자기주도학습 내용</vt:lpstr>
      <vt:lpstr>PowerPoint 프레젠테이션</vt:lpstr>
      <vt:lpstr>PowerPoint 프레젠테이션</vt:lpstr>
      <vt:lpstr>PowerPoint 프레젠테이션</vt:lpstr>
      <vt:lpstr>개인의 파일 버전 관리 필요성</vt:lpstr>
      <vt:lpstr>버전 관리 개념</vt:lpstr>
      <vt:lpstr>버전 관리란?</vt:lpstr>
      <vt:lpstr>여러 사용자 버전 관리</vt:lpstr>
      <vt:lpstr>버전 관리의 커밋 commit </vt:lpstr>
      <vt:lpstr>커밋 추적 관리</vt:lpstr>
      <vt:lpstr>이력을 관리하는 저장소</vt:lpstr>
      <vt:lpstr>원격 저장소와 로컬 저장소</vt:lpstr>
      <vt:lpstr>깃과 깃허브의 연산 </vt:lpstr>
      <vt:lpstr>프로젝트 수행 시 버전 관리 필요성</vt:lpstr>
      <vt:lpstr>버전관리 방식</vt:lpstr>
      <vt:lpstr>1. 지역 버전 관리 시스템</vt:lpstr>
      <vt:lpstr>2. 중앙 집중 버전 관리 시스템</vt:lpstr>
      <vt:lpstr>3. 분산 버전 관리 시스템</vt:lpstr>
      <vt:lpstr>버전 관리 방식의 비교</vt:lpstr>
      <vt:lpstr>프로젝트 개발에서의 버전 관리</vt:lpstr>
      <vt:lpstr>형상 관리</vt:lpstr>
      <vt:lpstr>다양한 버전관리시스템</vt:lpstr>
      <vt:lpstr>프로젝트 추진</vt:lpstr>
      <vt:lpstr>데브옵스</vt:lpstr>
      <vt:lpstr>파일의 이력</vt:lpstr>
      <vt:lpstr>마크다운 가이드</vt:lpstr>
      <vt:lpstr>PowerPoint 프레젠테이션</vt:lpstr>
      <vt:lpstr>깃 Git</vt:lpstr>
      <vt:lpstr>깃 사용 장점</vt:lpstr>
      <vt:lpstr>깃 기능</vt:lpstr>
      <vt:lpstr>두 개의 SW 제공 Git Bash, Git GUI</vt:lpstr>
      <vt:lpstr>깃의 구조</vt:lpstr>
      <vt:lpstr>브랜치 </vt:lpstr>
      <vt:lpstr>분기를 이용한 프로젝트의 비선형 개발 작업 흐름</vt:lpstr>
      <vt:lpstr>브랜치(분기) 개요</vt:lpstr>
      <vt:lpstr>다양한 브랜치 방식</vt:lpstr>
      <vt:lpstr>분기 활용</vt:lpstr>
      <vt:lpstr>다양한 깃 명령어</vt:lpstr>
      <vt:lpstr>Git 워크플로우</vt:lpstr>
      <vt:lpstr>깃 사이트</vt:lpstr>
      <vt:lpstr>깃 홈페이지 둘러 보기</vt:lpstr>
      <vt:lpstr>문서 내려 받기 </vt:lpstr>
      <vt:lpstr>깃 cheat sheet</vt:lpstr>
      <vt:lpstr>GUI 도구 </vt:lpstr>
      <vt:lpstr>깃 내려받기</vt:lpstr>
      <vt:lpstr>편집기 설정</vt:lpstr>
      <vt:lpstr>환경변수 Path 설정 </vt:lpstr>
      <vt:lpstr>https 전송시 인증서 선택</vt:lpstr>
      <vt:lpstr>줄 바꿈 처리</vt:lpstr>
      <vt:lpstr>Git 저장소에 체크 아웃, 커밋 할 때 줄 바꿈 옵션 선택</vt:lpstr>
      <vt:lpstr>설치 완료</vt:lpstr>
      <vt:lpstr>PowerPoint 프레젠테이션</vt:lpstr>
      <vt:lpstr>깃 실행 1</vt:lpstr>
      <vt:lpstr>Git bash 명령어 실행</vt:lpstr>
      <vt:lpstr>탐색기에서 수업 폴더 하나 생성</vt:lpstr>
      <vt:lpstr>깃 실행 2</vt:lpstr>
      <vt:lpstr>CLI 인터페이스</vt:lpstr>
      <vt:lpstr>git 명령어 기초</vt:lpstr>
      <vt:lpstr>git –help 1/2</vt:lpstr>
      <vt:lpstr>git –help 2/2</vt:lpstr>
      <vt:lpstr>깃 설정 보기</vt:lpstr>
      <vt:lpstr>실행 과정</vt:lpstr>
      <vt:lpstr>깃 초기 설정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강환수</cp:lastModifiedBy>
  <cp:revision>142</cp:revision>
  <dcterms:created xsi:type="dcterms:W3CDTF">2022-02-09T00:16:14Z</dcterms:created>
  <dcterms:modified xsi:type="dcterms:W3CDTF">2022-05-22T02:06:27Z</dcterms:modified>
</cp:coreProperties>
</file>